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16"/>
  </p:notesMasterIdLst>
  <p:handoutMasterIdLst>
    <p:handoutMasterId r:id="rId17"/>
  </p:handoutMasterIdLst>
  <p:sldIdLst>
    <p:sldId id="269" r:id="rId6"/>
    <p:sldId id="271" r:id="rId7"/>
    <p:sldId id="265" r:id="rId8"/>
    <p:sldId id="272" r:id="rId9"/>
    <p:sldId id="273" r:id="rId10"/>
    <p:sldId id="267" r:id="rId11"/>
    <p:sldId id="274" r:id="rId12"/>
    <p:sldId id="275" r:id="rId13"/>
    <p:sldId id="276"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84EF82-698F-6B84-1B49-25B95CBCE97F}" name="Anna Domaszek" initials="AD" userId="S::Anna.Domaszek@esbuk.org::7c82275e-a041-43cf-b710-05cbbfe64089" providerId="AD"/>
  <p188:author id="{7F8ACAE1-D9C6-6BFB-BFB5-54FEAA3BB774}"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004"/>
    <a:srgbClr val="C2D721"/>
    <a:srgbClr val="F0F0F0"/>
    <a:srgbClr val="F58B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754019-7A2B-4F71-B0CF-CAE8F43C99F1}" v="5" dt="2024-01-30T09:16:20.2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88249" autoAdjust="0"/>
  </p:normalViewPr>
  <p:slideViewPr>
    <p:cSldViewPr>
      <p:cViewPr>
        <p:scale>
          <a:sx n="138" d="100"/>
          <a:sy n="138" d="100"/>
        </p:scale>
        <p:origin x="82" y="-25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B7B34606-B7DA-4FCD-B100-E4B772B39335}"/>
    <pc:docChg chg="undo custSel addSld delSld modSld">
      <pc:chgData name="Lauren Kearney" userId="b4143d71-0b4c-487b-ad54-94c3c8f1ceb9" providerId="ADAL" clId="{B7B34606-B7DA-4FCD-B100-E4B772B39335}" dt="2023-08-08T11:49:50.227" v="4219" actId="20577"/>
      <pc:docMkLst>
        <pc:docMk/>
      </pc:docMkLst>
      <pc:sldChg chg="addSp modSp mod modNotesTx">
        <pc:chgData name="Lauren Kearney" userId="b4143d71-0b4c-487b-ad54-94c3c8f1ceb9" providerId="ADAL" clId="{B7B34606-B7DA-4FCD-B100-E4B772B39335}" dt="2023-08-01T10:05:14.736" v="723" actId="20577"/>
        <pc:sldMkLst>
          <pc:docMk/>
          <pc:sldMk cId="2181119785" sldId="265"/>
        </pc:sldMkLst>
        <pc:spChg chg="mod">
          <ac:chgData name="Lauren Kearney" userId="b4143d71-0b4c-487b-ad54-94c3c8f1ceb9" providerId="ADAL" clId="{B7B34606-B7DA-4FCD-B100-E4B772B39335}" dt="2023-08-01T09:48:08.426" v="70" actId="20577"/>
          <ac:spMkLst>
            <pc:docMk/>
            <pc:sldMk cId="2181119785" sldId="265"/>
            <ac:spMk id="2" creationId="{30C97A73-8511-DD43-BE87-4328925D31A2}"/>
          </ac:spMkLst>
        </pc:spChg>
        <pc:spChg chg="add mod">
          <ac:chgData name="Lauren Kearney" userId="b4143d71-0b4c-487b-ad54-94c3c8f1ceb9" providerId="ADAL" clId="{B7B34606-B7DA-4FCD-B100-E4B772B39335}" dt="2023-08-01T09:53:22.575" v="392" actId="1076"/>
          <ac:spMkLst>
            <pc:docMk/>
            <pc:sldMk cId="2181119785" sldId="265"/>
            <ac:spMk id="8" creationId="{9E1525D1-4965-DD89-5D28-85461FEFFF6A}"/>
          </ac:spMkLst>
        </pc:spChg>
        <pc:picChg chg="add mod">
          <ac:chgData name="Lauren Kearney" userId="b4143d71-0b4c-487b-ad54-94c3c8f1ceb9" providerId="ADAL" clId="{B7B34606-B7DA-4FCD-B100-E4B772B39335}" dt="2023-08-01T09:53:16.846" v="390" actId="1076"/>
          <ac:picMkLst>
            <pc:docMk/>
            <pc:sldMk cId="2181119785" sldId="265"/>
            <ac:picMk id="7" creationId="{900FBE02-918F-4D52-4676-EBCD5B0C68E6}"/>
          </ac:picMkLst>
        </pc:picChg>
      </pc:sldChg>
      <pc:sldChg chg="del">
        <pc:chgData name="Lauren Kearney" userId="b4143d71-0b4c-487b-ad54-94c3c8f1ceb9" providerId="ADAL" clId="{B7B34606-B7DA-4FCD-B100-E4B772B39335}" dt="2023-08-01T10:14:09.230" v="954" actId="47"/>
        <pc:sldMkLst>
          <pc:docMk/>
          <pc:sldMk cId="1560548218" sldId="266"/>
        </pc:sldMkLst>
      </pc:sldChg>
      <pc:sldChg chg="addSp modSp mod modAnim modNotesTx">
        <pc:chgData name="Lauren Kearney" userId="b4143d71-0b4c-487b-ad54-94c3c8f1ceb9" providerId="ADAL" clId="{B7B34606-B7DA-4FCD-B100-E4B772B39335}" dt="2023-08-01T15:14:50.007" v="2537" actId="6549"/>
        <pc:sldMkLst>
          <pc:docMk/>
          <pc:sldMk cId="2688109878" sldId="267"/>
        </pc:sldMkLst>
        <pc:spChg chg="mod">
          <ac:chgData name="Lauren Kearney" userId="b4143d71-0b4c-487b-ad54-94c3c8f1ceb9" providerId="ADAL" clId="{B7B34606-B7DA-4FCD-B100-E4B772B39335}" dt="2023-08-01T15:02:46.498" v="2476" actId="1076"/>
          <ac:spMkLst>
            <pc:docMk/>
            <pc:sldMk cId="2688109878" sldId="267"/>
            <ac:spMk id="2" creationId="{30C97A73-8511-DD43-BE87-4328925D31A2}"/>
          </ac:spMkLst>
        </pc:spChg>
        <pc:spChg chg="add mod">
          <ac:chgData name="Lauren Kearney" userId="b4143d71-0b4c-487b-ad54-94c3c8f1ceb9" providerId="ADAL" clId="{B7B34606-B7DA-4FCD-B100-E4B772B39335}" dt="2023-08-01T15:08:44.019" v="2506" actId="114"/>
          <ac:spMkLst>
            <pc:docMk/>
            <pc:sldMk cId="2688109878" sldId="267"/>
            <ac:spMk id="7" creationId="{74CFD11F-115C-0857-094A-E6A7D8A56382}"/>
          </ac:spMkLst>
        </pc:spChg>
        <pc:spChg chg="add mod">
          <ac:chgData name="Lauren Kearney" userId="b4143d71-0b4c-487b-ad54-94c3c8f1ceb9" providerId="ADAL" clId="{B7B34606-B7DA-4FCD-B100-E4B772B39335}" dt="2023-08-01T15:14:09.377" v="2531" actId="1076"/>
          <ac:spMkLst>
            <pc:docMk/>
            <pc:sldMk cId="2688109878" sldId="267"/>
            <ac:spMk id="9" creationId="{D1584B37-6311-62EA-0B4C-8B241311CDF4}"/>
          </ac:spMkLst>
        </pc:spChg>
        <pc:spChg chg="add mod">
          <ac:chgData name="Lauren Kearney" userId="b4143d71-0b4c-487b-ad54-94c3c8f1ceb9" providerId="ADAL" clId="{B7B34606-B7DA-4FCD-B100-E4B772B39335}" dt="2023-08-01T15:14:11.769" v="2532" actId="1076"/>
          <ac:spMkLst>
            <pc:docMk/>
            <pc:sldMk cId="2688109878" sldId="267"/>
            <ac:spMk id="11" creationId="{C8AF51B7-711E-13F3-031A-13F17102EDEE}"/>
          </ac:spMkLst>
        </pc:spChg>
        <pc:picChg chg="add mod modCrop">
          <ac:chgData name="Lauren Kearney" userId="b4143d71-0b4c-487b-ad54-94c3c8f1ceb9" providerId="ADAL" clId="{B7B34606-B7DA-4FCD-B100-E4B772B39335}" dt="2023-08-01T15:13:58.946" v="2528" actId="14100"/>
          <ac:picMkLst>
            <pc:docMk/>
            <pc:sldMk cId="2688109878" sldId="267"/>
            <ac:picMk id="13" creationId="{B805D350-86AD-2061-95AB-1915087ADDF9}"/>
          </ac:picMkLst>
        </pc:picChg>
        <pc:picChg chg="add mod modCrop">
          <ac:chgData name="Lauren Kearney" userId="b4143d71-0b4c-487b-ad54-94c3c8f1ceb9" providerId="ADAL" clId="{B7B34606-B7DA-4FCD-B100-E4B772B39335}" dt="2023-08-01T15:11:57.857" v="2520" actId="1076"/>
          <ac:picMkLst>
            <pc:docMk/>
            <pc:sldMk cId="2688109878" sldId="267"/>
            <ac:picMk id="15" creationId="{A368A6CA-2A0C-817B-76A6-5796122E6CAB}"/>
          </ac:picMkLst>
        </pc:picChg>
        <pc:picChg chg="add mod">
          <ac:chgData name="Lauren Kearney" userId="b4143d71-0b4c-487b-ad54-94c3c8f1ceb9" providerId="ADAL" clId="{B7B34606-B7DA-4FCD-B100-E4B772B39335}" dt="2023-08-01T15:14:05.738" v="2530" actId="1076"/>
          <ac:picMkLst>
            <pc:docMk/>
            <pc:sldMk cId="2688109878" sldId="267"/>
            <ac:picMk id="17" creationId="{53EC1B31-F806-0B5C-777A-65C673E8092A}"/>
          </ac:picMkLst>
        </pc:picChg>
      </pc:sldChg>
      <pc:sldChg chg="addSp modSp mod">
        <pc:chgData name="Lauren Kearney" userId="b4143d71-0b4c-487b-ad54-94c3c8f1ceb9" providerId="ADAL" clId="{B7B34606-B7DA-4FCD-B100-E4B772B39335}" dt="2023-08-02T09:34:35.722" v="4216"/>
        <pc:sldMkLst>
          <pc:docMk/>
          <pc:sldMk cId="2974942175" sldId="268"/>
        </pc:sldMkLst>
        <pc:spChg chg="mod">
          <ac:chgData name="Lauren Kearney" userId="b4143d71-0b4c-487b-ad54-94c3c8f1ceb9" providerId="ADAL" clId="{B7B34606-B7DA-4FCD-B100-E4B772B39335}" dt="2023-08-02T09:06:37.890" v="3403" actId="1076"/>
          <ac:spMkLst>
            <pc:docMk/>
            <pc:sldMk cId="2974942175" sldId="268"/>
            <ac:spMk id="2" creationId="{30C97A73-8511-DD43-BE87-4328925D31A2}"/>
          </ac:spMkLst>
        </pc:spChg>
        <pc:spChg chg="add mod">
          <ac:chgData name="Lauren Kearney" userId="b4143d71-0b4c-487b-ad54-94c3c8f1ceb9" providerId="ADAL" clId="{B7B34606-B7DA-4FCD-B100-E4B772B39335}" dt="2023-08-02T09:29:05.043" v="4192" actId="1076"/>
          <ac:spMkLst>
            <pc:docMk/>
            <pc:sldMk cId="2974942175" sldId="268"/>
            <ac:spMk id="7" creationId="{A8B8D215-DD02-D251-96D6-0155D336AE8D}"/>
          </ac:spMkLst>
        </pc:spChg>
        <pc:graphicFrameChg chg="add mod modGraphic">
          <ac:chgData name="Lauren Kearney" userId="b4143d71-0b4c-487b-ad54-94c3c8f1ceb9" providerId="ADAL" clId="{B7B34606-B7DA-4FCD-B100-E4B772B39335}" dt="2023-08-02T09:34:35.722" v="4216"/>
          <ac:graphicFrameMkLst>
            <pc:docMk/>
            <pc:sldMk cId="2974942175" sldId="268"/>
            <ac:graphicFrameMk id="6" creationId="{41B74198-4A7D-3A34-A833-A7E541134ECF}"/>
          </ac:graphicFrameMkLst>
        </pc:graphicFrameChg>
        <pc:picChg chg="add mod">
          <ac:chgData name="Lauren Kearney" userId="b4143d71-0b4c-487b-ad54-94c3c8f1ceb9" providerId="ADAL" clId="{B7B34606-B7DA-4FCD-B100-E4B772B39335}" dt="2023-08-02T09:32:43.780" v="4197" actId="1076"/>
          <ac:picMkLst>
            <pc:docMk/>
            <pc:sldMk cId="2974942175" sldId="268"/>
            <ac:picMk id="9" creationId="{436E69FA-BC11-792C-A188-739C4A451980}"/>
          </ac:picMkLst>
        </pc:picChg>
      </pc:sldChg>
      <pc:sldChg chg="modSp mod">
        <pc:chgData name="Lauren Kearney" userId="b4143d71-0b4c-487b-ad54-94c3c8f1ceb9" providerId="ADAL" clId="{B7B34606-B7DA-4FCD-B100-E4B772B39335}" dt="2023-08-01T09:48:37.925" v="143" actId="20577"/>
        <pc:sldMkLst>
          <pc:docMk/>
          <pc:sldMk cId="380473199" sldId="269"/>
        </pc:sldMkLst>
        <pc:spChg chg="mod">
          <ac:chgData name="Lauren Kearney" userId="b4143d71-0b4c-487b-ad54-94c3c8f1ceb9" providerId="ADAL" clId="{B7B34606-B7DA-4FCD-B100-E4B772B39335}" dt="2023-08-01T09:48:37.925" v="143" actId="20577"/>
          <ac:spMkLst>
            <pc:docMk/>
            <pc:sldMk cId="380473199" sldId="269"/>
            <ac:spMk id="8" creationId="{1D802D75-4751-4BB2-B5BD-7B9278E0C5BA}"/>
          </ac:spMkLst>
        </pc:spChg>
      </pc:sldChg>
      <pc:sldChg chg="addSp delSp modSp add mod modAnim modCm">
        <pc:chgData name="Lauren Kearney" userId="b4143d71-0b4c-487b-ad54-94c3c8f1ceb9" providerId="ADAL" clId="{B7B34606-B7DA-4FCD-B100-E4B772B39335}" dt="2023-08-08T11:49:50.227" v="4219" actId="20577"/>
        <pc:sldMkLst>
          <pc:docMk/>
          <pc:sldMk cId="1077558625" sldId="272"/>
        </pc:sldMkLst>
        <pc:spChg chg="mod">
          <ac:chgData name="Lauren Kearney" userId="b4143d71-0b4c-487b-ad54-94c3c8f1ceb9" providerId="ADAL" clId="{B7B34606-B7DA-4FCD-B100-E4B772B39335}" dt="2023-08-01T09:55:45.383" v="464" actId="1076"/>
          <ac:spMkLst>
            <pc:docMk/>
            <pc:sldMk cId="1077558625" sldId="272"/>
            <ac:spMk id="2" creationId="{30C97A73-8511-DD43-BE87-4328925D31A2}"/>
          </ac:spMkLst>
        </pc:spChg>
        <pc:spChg chg="add mod">
          <ac:chgData name="Lauren Kearney" userId="b4143d71-0b4c-487b-ad54-94c3c8f1ceb9" providerId="ADAL" clId="{B7B34606-B7DA-4FCD-B100-E4B772B39335}" dt="2023-08-01T10:25:14.552" v="1199" actId="14100"/>
          <ac:spMkLst>
            <pc:docMk/>
            <pc:sldMk cId="1077558625" sldId="272"/>
            <ac:spMk id="6" creationId="{2CECBE62-E024-FC58-281E-F3A7F116679E}"/>
          </ac:spMkLst>
        </pc:spChg>
        <pc:spChg chg="del mod">
          <ac:chgData name="Lauren Kearney" userId="b4143d71-0b4c-487b-ad54-94c3c8f1ceb9" providerId="ADAL" clId="{B7B34606-B7DA-4FCD-B100-E4B772B39335}" dt="2023-08-01T09:54:11.351" v="442" actId="478"/>
          <ac:spMkLst>
            <pc:docMk/>
            <pc:sldMk cId="1077558625" sldId="272"/>
            <ac:spMk id="8" creationId="{9E1525D1-4965-DD89-5D28-85461FEFFF6A}"/>
          </ac:spMkLst>
        </pc:spChg>
        <pc:spChg chg="add mod">
          <ac:chgData name="Lauren Kearney" userId="b4143d71-0b4c-487b-ad54-94c3c8f1ceb9" providerId="ADAL" clId="{B7B34606-B7DA-4FCD-B100-E4B772B39335}" dt="2023-08-01T10:09:45.671" v="748" actId="1076"/>
          <ac:spMkLst>
            <pc:docMk/>
            <pc:sldMk cId="1077558625" sldId="272"/>
            <ac:spMk id="9" creationId="{9BC92539-81B2-ECBC-5A91-A23AC8CF2CE0}"/>
          </ac:spMkLst>
        </pc:spChg>
        <pc:spChg chg="add mod">
          <ac:chgData name="Lauren Kearney" userId="b4143d71-0b4c-487b-ad54-94c3c8f1ceb9" providerId="ADAL" clId="{B7B34606-B7DA-4FCD-B100-E4B772B39335}" dt="2023-08-01T10:04:11.245" v="658" actId="120"/>
          <ac:spMkLst>
            <pc:docMk/>
            <pc:sldMk cId="1077558625" sldId="272"/>
            <ac:spMk id="10" creationId="{0C4FCEB7-D799-890E-6A52-E59A45396A64}"/>
          </ac:spMkLst>
        </pc:spChg>
        <pc:spChg chg="add mod">
          <ac:chgData name="Lauren Kearney" userId="b4143d71-0b4c-487b-ad54-94c3c8f1ceb9" providerId="ADAL" clId="{B7B34606-B7DA-4FCD-B100-E4B772B39335}" dt="2023-08-01T10:04:19.615" v="660" actId="1076"/>
          <ac:spMkLst>
            <pc:docMk/>
            <pc:sldMk cId="1077558625" sldId="272"/>
            <ac:spMk id="11" creationId="{D97DD78C-3309-9060-5D16-BCB3B180F121}"/>
          </ac:spMkLst>
        </pc:spChg>
        <pc:spChg chg="add mod">
          <ac:chgData name="Lauren Kearney" userId="b4143d71-0b4c-487b-ad54-94c3c8f1ceb9" providerId="ADAL" clId="{B7B34606-B7DA-4FCD-B100-E4B772B39335}" dt="2023-08-01T10:06:11.408" v="724" actId="1076"/>
          <ac:spMkLst>
            <pc:docMk/>
            <pc:sldMk cId="1077558625" sldId="272"/>
            <ac:spMk id="12" creationId="{311A72F5-D694-6F57-5D1C-952AAB5950A0}"/>
          </ac:spMkLst>
        </pc:spChg>
        <pc:spChg chg="add del mod">
          <ac:chgData name="Lauren Kearney" userId="b4143d71-0b4c-487b-ad54-94c3c8f1ceb9" providerId="ADAL" clId="{B7B34606-B7DA-4FCD-B100-E4B772B39335}" dt="2023-08-01T10:02:19.599" v="559"/>
          <ac:spMkLst>
            <pc:docMk/>
            <pc:sldMk cId="1077558625" sldId="272"/>
            <ac:spMk id="13" creationId="{F522F209-213E-6A9C-3954-DCE34AD74493}"/>
          </ac:spMkLst>
        </pc:spChg>
        <pc:spChg chg="add mod">
          <ac:chgData name="Lauren Kearney" userId="b4143d71-0b4c-487b-ad54-94c3c8f1ceb9" providerId="ADAL" clId="{B7B34606-B7DA-4FCD-B100-E4B772B39335}" dt="2023-08-01T10:06:14.167" v="725" actId="1076"/>
          <ac:spMkLst>
            <pc:docMk/>
            <pc:sldMk cId="1077558625" sldId="272"/>
            <ac:spMk id="14" creationId="{87EFA0B6-A9C5-CDED-AEF9-CFD6DBD54628}"/>
          </ac:spMkLst>
        </pc:spChg>
        <pc:spChg chg="add mod">
          <ac:chgData name="Lauren Kearney" userId="b4143d71-0b4c-487b-ad54-94c3c8f1ceb9" providerId="ADAL" clId="{B7B34606-B7DA-4FCD-B100-E4B772B39335}" dt="2023-08-01T10:04:42.815" v="667" actId="1076"/>
          <ac:spMkLst>
            <pc:docMk/>
            <pc:sldMk cId="1077558625" sldId="272"/>
            <ac:spMk id="15" creationId="{150A1448-BBCB-F803-C24C-466502F4F800}"/>
          </ac:spMkLst>
        </pc:spChg>
        <pc:spChg chg="add mod">
          <ac:chgData name="Lauren Kearney" userId="b4143d71-0b4c-487b-ad54-94c3c8f1ceb9" providerId="ADAL" clId="{B7B34606-B7DA-4FCD-B100-E4B772B39335}" dt="2023-08-01T10:04:35.815" v="664" actId="1076"/>
          <ac:spMkLst>
            <pc:docMk/>
            <pc:sldMk cId="1077558625" sldId="272"/>
            <ac:spMk id="16" creationId="{4EB3A624-E265-6963-F6C4-9EF57A4FA1A3}"/>
          </ac:spMkLst>
        </pc:spChg>
        <pc:spChg chg="add mod">
          <ac:chgData name="Lauren Kearney" userId="b4143d71-0b4c-487b-ad54-94c3c8f1ceb9" providerId="ADAL" clId="{B7B34606-B7DA-4FCD-B100-E4B772B39335}" dt="2023-08-01T10:04:54.888" v="670" actId="1076"/>
          <ac:spMkLst>
            <pc:docMk/>
            <pc:sldMk cId="1077558625" sldId="272"/>
            <ac:spMk id="17" creationId="{685835A0-4EF4-556F-82BA-AB40FF85E567}"/>
          </ac:spMkLst>
        </pc:spChg>
        <pc:spChg chg="add mod">
          <ac:chgData name="Lauren Kearney" userId="b4143d71-0b4c-487b-ad54-94c3c8f1ceb9" providerId="ADAL" clId="{B7B34606-B7DA-4FCD-B100-E4B772B39335}" dt="2023-08-01T10:11:11.990" v="831" actId="20577"/>
          <ac:spMkLst>
            <pc:docMk/>
            <pc:sldMk cId="1077558625" sldId="272"/>
            <ac:spMk id="18" creationId="{BCA7B905-D581-0D7E-4BAB-881216D493EE}"/>
          </ac:spMkLst>
        </pc:spChg>
        <pc:spChg chg="add mod">
          <ac:chgData name="Lauren Kearney" userId="b4143d71-0b4c-487b-ad54-94c3c8f1ceb9" providerId="ADAL" clId="{B7B34606-B7DA-4FCD-B100-E4B772B39335}" dt="2023-08-01T10:24:05.050" v="1198" actId="20577"/>
          <ac:spMkLst>
            <pc:docMk/>
            <pc:sldMk cId="1077558625" sldId="272"/>
            <ac:spMk id="19" creationId="{32F01E52-094F-9163-C9F2-53A207E663C7}"/>
          </ac:spMkLst>
        </pc:spChg>
        <pc:spChg chg="add mod">
          <ac:chgData name="Lauren Kearney" userId="b4143d71-0b4c-487b-ad54-94c3c8f1ceb9" providerId="ADAL" clId="{B7B34606-B7DA-4FCD-B100-E4B772B39335}" dt="2023-08-01T12:26:26.654" v="1717" actId="20577"/>
          <ac:spMkLst>
            <pc:docMk/>
            <pc:sldMk cId="1077558625" sldId="272"/>
            <ac:spMk id="20" creationId="{CA25DD7C-8073-C253-49EA-D71729B92511}"/>
          </ac:spMkLst>
        </pc:spChg>
        <pc:spChg chg="add mod">
          <ac:chgData name="Lauren Kearney" userId="b4143d71-0b4c-487b-ad54-94c3c8f1ceb9" providerId="ADAL" clId="{B7B34606-B7DA-4FCD-B100-E4B772B39335}" dt="2023-08-08T11:49:50.227" v="4219" actId="20577"/>
          <ac:spMkLst>
            <pc:docMk/>
            <pc:sldMk cId="1077558625" sldId="272"/>
            <ac:spMk id="21" creationId="{17D819FF-FCF1-D440-4D4D-EA0F504A1692}"/>
          </ac:spMkLst>
        </pc:spChg>
        <pc:spChg chg="add del mod">
          <ac:chgData name="Lauren Kearney" userId="b4143d71-0b4c-487b-ad54-94c3c8f1ceb9" providerId="ADAL" clId="{B7B34606-B7DA-4FCD-B100-E4B772B39335}" dt="2023-08-01T13:14:01.096" v="1751"/>
          <ac:spMkLst>
            <pc:docMk/>
            <pc:sldMk cId="1077558625" sldId="272"/>
            <ac:spMk id="22" creationId="{878D21FC-2E7F-43AB-6D85-8C18D5CD894A}"/>
          </ac:spMkLst>
        </pc:spChg>
        <pc:picChg chg="mod ord">
          <ac:chgData name="Lauren Kearney" userId="b4143d71-0b4c-487b-ad54-94c3c8f1ceb9" providerId="ADAL" clId="{B7B34606-B7DA-4FCD-B100-E4B772B39335}" dt="2023-08-01T10:25:19.165" v="1201" actId="1037"/>
          <ac:picMkLst>
            <pc:docMk/>
            <pc:sldMk cId="1077558625" sldId="272"/>
            <ac:picMk id="7" creationId="{900FBE02-918F-4D52-4676-EBCD5B0C68E6}"/>
          </ac:picMkLst>
        </pc:picChg>
        <pc:extLst>
          <p:ext xmlns:p="http://schemas.openxmlformats.org/presentationml/2006/main" uri="{D6D511B9-2390-475A-947B-AFAB55BFBCF1}">
            <pc226:cmChg xmlns:pc226="http://schemas.microsoft.com/office/powerpoint/2022/06/main/command" chg="">
              <pc226:chgData name="Lauren Kearney" userId="b4143d71-0b4c-487b-ad54-94c3c8f1ceb9" providerId="ADAL" clId="{B7B34606-B7DA-4FCD-B100-E4B772B39335}" dt="2023-08-08T11:49:45.676" v="4217"/>
              <pc2:cmMkLst xmlns:pc2="http://schemas.microsoft.com/office/powerpoint/2019/9/main/command">
                <pc:docMk/>
                <pc:sldMk cId="1077558625" sldId="272"/>
                <pc2:cmMk id="{065A082F-7640-4314-BAAA-E0042B47263C}"/>
              </pc2:cmMkLst>
              <pc226:cmRplyChg chg="add">
                <pc226:chgData name="Lauren Kearney" userId="b4143d71-0b4c-487b-ad54-94c3c8f1ceb9" providerId="ADAL" clId="{B7B34606-B7DA-4FCD-B100-E4B772B39335}" dt="2023-08-08T11:49:45.676" v="4217"/>
                <pc2:cmRplyMkLst xmlns:pc2="http://schemas.microsoft.com/office/powerpoint/2019/9/main/command">
                  <pc:docMk/>
                  <pc:sldMk cId="1077558625" sldId="272"/>
                  <pc2:cmMk id="{065A082F-7640-4314-BAAA-E0042B47263C}"/>
                  <pc2:cmRplyMk id="{74844F9F-370B-4661-A4DF-F42D9AA87C99}"/>
                </pc2:cmRplyMkLst>
              </pc226:cmRplyChg>
            </pc226:cmChg>
          </p:ext>
        </pc:extLst>
      </pc:sldChg>
      <pc:sldChg chg="addSp delSp modSp add mod delAnim modAnim">
        <pc:chgData name="Lauren Kearney" userId="b4143d71-0b4c-487b-ad54-94c3c8f1ceb9" providerId="ADAL" clId="{B7B34606-B7DA-4FCD-B100-E4B772B39335}" dt="2023-08-01T15:01:52.951" v="2451" actId="20577"/>
        <pc:sldMkLst>
          <pc:docMk/>
          <pc:sldMk cId="2025389935" sldId="273"/>
        </pc:sldMkLst>
        <pc:spChg chg="add mod">
          <ac:chgData name="Lauren Kearney" userId="b4143d71-0b4c-487b-ad54-94c3c8f1ceb9" providerId="ADAL" clId="{B7B34606-B7DA-4FCD-B100-E4B772B39335}" dt="2023-08-01T13:18:51.521" v="1785" actId="20577"/>
          <ac:spMkLst>
            <pc:docMk/>
            <pc:sldMk cId="2025389935" sldId="273"/>
            <ac:spMk id="8" creationId="{C67E60B4-C2C4-ECA2-438F-2DD89F55995C}"/>
          </ac:spMkLst>
        </pc:spChg>
        <pc:spChg chg="add mod">
          <ac:chgData name="Lauren Kearney" userId="b4143d71-0b4c-487b-ad54-94c3c8f1ceb9" providerId="ADAL" clId="{B7B34606-B7DA-4FCD-B100-E4B772B39335}" dt="2023-08-01T13:42:45.256" v="1922" actId="6549"/>
          <ac:spMkLst>
            <pc:docMk/>
            <pc:sldMk cId="2025389935" sldId="273"/>
            <ac:spMk id="13" creationId="{65DCBCD7-F843-8C0C-5892-56DFC6E36EAC}"/>
          </ac:spMkLst>
        </pc:spChg>
        <pc:spChg chg="del">
          <ac:chgData name="Lauren Kearney" userId="b4143d71-0b4c-487b-ad54-94c3c8f1ceb9" providerId="ADAL" clId="{B7B34606-B7DA-4FCD-B100-E4B772B39335}" dt="2023-08-01T13:14:21.442" v="1756" actId="478"/>
          <ac:spMkLst>
            <pc:docMk/>
            <pc:sldMk cId="2025389935" sldId="273"/>
            <ac:spMk id="18" creationId="{BCA7B905-D581-0D7E-4BAB-881216D493EE}"/>
          </ac:spMkLst>
        </pc:spChg>
        <pc:spChg chg="del">
          <ac:chgData name="Lauren Kearney" userId="b4143d71-0b4c-487b-ad54-94c3c8f1ceb9" providerId="ADAL" clId="{B7B34606-B7DA-4FCD-B100-E4B772B39335}" dt="2023-08-01T13:14:19.237" v="1755" actId="478"/>
          <ac:spMkLst>
            <pc:docMk/>
            <pc:sldMk cId="2025389935" sldId="273"/>
            <ac:spMk id="19" creationId="{32F01E52-094F-9163-C9F2-53A207E663C7}"/>
          </ac:spMkLst>
        </pc:spChg>
        <pc:spChg chg="del">
          <ac:chgData name="Lauren Kearney" userId="b4143d71-0b4c-487b-ad54-94c3c8f1ceb9" providerId="ADAL" clId="{B7B34606-B7DA-4FCD-B100-E4B772B39335}" dt="2023-08-01T13:14:16.941" v="1754" actId="478"/>
          <ac:spMkLst>
            <pc:docMk/>
            <pc:sldMk cId="2025389935" sldId="273"/>
            <ac:spMk id="20" creationId="{CA25DD7C-8073-C253-49EA-D71729B92511}"/>
          </ac:spMkLst>
        </pc:spChg>
        <pc:spChg chg="del">
          <ac:chgData name="Lauren Kearney" userId="b4143d71-0b4c-487b-ad54-94c3c8f1ceb9" providerId="ADAL" clId="{B7B34606-B7DA-4FCD-B100-E4B772B39335}" dt="2023-08-01T13:14:13.608" v="1753" actId="478"/>
          <ac:spMkLst>
            <pc:docMk/>
            <pc:sldMk cId="2025389935" sldId="273"/>
            <ac:spMk id="21" creationId="{17D819FF-FCF1-D440-4D4D-EA0F504A1692}"/>
          </ac:spMkLst>
        </pc:spChg>
        <pc:spChg chg="add mod">
          <ac:chgData name="Lauren Kearney" userId="b4143d71-0b4c-487b-ad54-94c3c8f1ceb9" providerId="ADAL" clId="{B7B34606-B7DA-4FCD-B100-E4B772B39335}" dt="2023-08-01T14:04:05.192" v="2119" actId="20577"/>
          <ac:spMkLst>
            <pc:docMk/>
            <pc:sldMk cId="2025389935" sldId="273"/>
            <ac:spMk id="22" creationId="{7A43784B-40FA-5DF7-9FC7-970C8AE6EB52}"/>
          </ac:spMkLst>
        </pc:spChg>
        <pc:spChg chg="add mod">
          <ac:chgData name="Lauren Kearney" userId="b4143d71-0b4c-487b-ad54-94c3c8f1ceb9" providerId="ADAL" clId="{B7B34606-B7DA-4FCD-B100-E4B772B39335}" dt="2023-08-01T15:01:52.951" v="2451" actId="20577"/>
          <ac:spMkLst>
            <pc:docMk/>
            <pc:sldMk cId="2025389935" sldId="273"/>
            <ac:spMk id="23" creationId="{D62BFF7B-B899-E035-4650-A281ADBCC0AD}"/>
          </ac:spMkLst>
        </pc:spChg>
      </pc:sldChg>
      <pc:sldChg chg="addSp delSp modSp add mod modAnim modNotesTx">
        <pc:chgData name="Lauren Kearney" userId="b4143d71-0b4c-487b-ad54-94c3c8f1ceb9" providerId="ADAL" clId="{B7B34606-B7DA-4FCD-B100-E4B772B39335}" dt="2023-08-02T09:12:43.400" v="3521" actId="20577"/>
        <pc:sldMkLst>
          <pc:docMk/>
          <pc:sldMk cId="3547069716" sldId="274"/>
        </pc:sldMkLst>
        <pc:spChg chg="mod">
          <ac:chgData name="Lauren Kearney" userId="b4143d71-0b4c-487b-ad54-94c3c8f1ceb9" providerId="ADAL" clId="{B7B34606-B7DA-4FCD-B100-E4B772B39335}" dt="2023-08-01T15:15:57.024" v="2573" actId="20577"/>
          <ac:spMkLst>
            <pc:docMk/>
            <pc:sldMk cId="3547069716" sldId="274"/>
            <ac:spMk id="7" creationId="{74CFD11F-115C-0857-094A-E6A7D8A56382}"/>
          </ac:spMkLst>
        </pc:spChg>
        <pc:spChg chg="mod">
          <ac:chgData name="Lauren Kearney" userId="b4143d71-0b4c-487b-ad54-94c3c8f1ceb9" providerId="ADAL" clId="{B7B34606-B7DA-4FCD-B100-E4B772B39335}" dt="2023-08-02T09:12:43.400" v="3521" actId="20577"/>
          <ac:spMkLst>
            <pc:docMk/>
            <pc:sldMk cId="3547069716" sldId="274"/>
            <ac:spMk id="9" creationId="{D1584B37-6311-62EA-0B4C-8B241311CDF4}"/>
          </ac:spMkLst>
        </pc:spChg>
        <pc:spChg chg="mod">
          <ac:chgData name="Lauren Kearney" userId="b4143d71-0b4c-487b-ad54-94c3c8f1ceb9" providerId="ADAL" clId="{B7B34606-B7DA-4FCD-B100-E4B772B39335}" dt="2023-08-01T15:19:09.928" v="3084" actId="20577"/>
          <ac:spMkLst>
            <pc:docMk/>
            <pc:sldMk cId="3547069716" sldId="274"/>
            <ac:spMk id="11" creationId="{C8AF51B7-711E-13F3-031A-13F17102EDEE}"/>
          </ac:spMkLst>
        </pc:spChg>
        <pc:picChg chg="add mod">
          <ac:chgData name="Lauren Kearney" userId="b4143d71-0b4c-487b-ad54-94c3c8f1ceb9" providerId="ADAL" clId="{B7B34606-B7DA-4FCD-B100-E4B772B39335}" dt="2023-08-01T15:47:26.715" v="3088" actId="1076"/>
          <ac:picMkLst>
            <pc:docMk/>
            <pc:sldMk cId="3547069716" sldId="274"/>
            <ac:picMk id="8" creationId="{26F51F42-95B5-8AC9-E20B-B01141F4CA94}"/>
          </ac:picMkLst>
        </pc:picChg>
        <pc:picChg chg="add mod">
          <ac:chgData name="Lauren Kearney" userId="b4143d71-0b4c-487b-ad54-94c3c8f1ceb9" providerId="ADAL" clId="{B7B34606-B7DA-4FCD-B100-E4B772B39335}" dt="2023-08-01T15:49:14.659" v="3091" actId="1076"/>
          <ac:picMkLst>
            <pc:docMk/>
            <pc:sldMk cId="3547069716" sldId="274"/>
            <ac:picMk id="12" creationId="{E6B98075-A57A-063B-877E-6164EC7CA32D}"/>
          </ac:picMkLst>
        </pc:picChg>
        <pc:picChg chg="del">
          <ac:chgData name="Lauren Kearney" userId="b4143d71-0b4c-487b-ad54-94c3c8f1ceb9" providerId="ADAL" clId="{B7B34606-B7DA-4FCD-B100-E4B772B39335}" dt="2023-08-01T15:18:49.258" v="3079" actId="478"/>
          <ac:picMkLst>
            <pc:docMk/>
            <pc:sldMk cId="3547069716" sldId="274"/>
            <ac:picMk id="13" creationId="{B805D350-86AD-2061-95AB-1915087ADDF9}"/>
          </ac:picMkLst>
        </pc:picChg>
        <pc:picChg chg="del">
          <ac:chgData name="Lauren Kearney" userId="b4143d71-0b4c-487b-ad54-94c3c8f1ceb9" providerId="ADAL" clId="{B7B34606-B7DA-4FCD-B100-E4B772B39335}" dt="2023-08-01T15:18:46.526" v="3078" actId="478"/>
          <ac:picMkLst>
            <pc:docMk/>
            <pc:sldMk cId="3547069716" sldId="274"/>
            <ac:picMk id="15" creationId="{A368A6CA-2A0C-817B-76A6-5796122E6CAB}"/>
          </ac:picMkLst>
        </pc:picChg>
        <pc:picChg chg="add mod">
          <ac:chgData name="Lauren Kearney" userId="b4143d71-0b4c-487b-ad54-94c3c8f1ceb9" providerId="ADAL" clId="{B7B34606-B7DA-4FCD-B100-E4B772B39335}" dt="2023-08-01T15:50:11.130" v="3095" actId="1076"/>
          <ac:picMkLst>
            <pc:docMk/>
            <pc:sldMk cId="3547069716" sldId="274"/>
            <ac:picMk id="16" creationId="{3B67B231-23A8-36FA-AA6C-6541ED09EE1D}"/>
          </ac:picMkLst>
        </pc:picChg>
        <pc:picChg chg="del mod">
          <ac:chgData name="Lauren Kearney" userId="b4143d71-0b4c-487b-ad54-94c3c8f1ceb9" providerId="ADAL" clId="{B7B34606-B7DA-4FCD-B100-E4B772B39335}" dt="2023-08-01T15:19:13.529" v="3085" actId="478"/>
          <ac:picMkLst>
            <pc:docMk/>
            <pc:sldMk cId="3547069716" sldId="274"/>
            <ac:picMk id="17" creationId="{53EC1B31-F806-0B5C-777A-65C673E8092A}"/>
          </ac:picMkLst>
        </pc:picChg>
      </pc:sldChg>
      <pc:sldChg chg="addSp delSp modSp add mod delAnim modAnim modNotesTx">
        <pc:chgData name="Lauren Kearney" userId="b4143d71-0b4c-487b-ad54-94c3c8f1ceb9" providerId="ADAL" clId="{B7B34606-B7DA-4FCD-B100-E4B772B39335}" dt="2023-08-02T09:13:16.864" v="3580" actId="20577"/>
        <pc:sldMkLst>
          <pc:docMk/>
          <pc:sldMk cId="3888040537" sldId="275"/>
        </pc:sldMkLst>
        <pc:spChg chg="mod">
          <ac:chgData name="Lauren Kearney" userId="b4143d71-0b4c-487b-ad54-94c3c8f1ceb9" providerId="ADAL" clId="{B7B34606-B7DA-4FCD-B100-E4B772B39335}" dt="2023-08-01T15:53:37.562" v="3248" actId="20577"/>
          <ac:spMkLst>
            <pc:docMk/>
            <pc:sldMk cId="3888040537" sldId="275"/>
            <ac:spMk id="7" creationId="{74CFD11F-115C-0857-094A-E6A7D8A56382}"/>
          </ac:spMkLst>
        </pc:spChg>
        <pc:spChg chg="mod">
          <ac:chgData name="Lauren Kearney" userId="b4143d71-0b4c-487b-ad54-94c3c8f1ceb9" providerId="ADAL" clId="{B7B34606-B7DA-4FCD-B100-E4B772B39335}" dt="2023-08-02T09:13:16.864" v="3580" actId="20577"/>
          <ac:spMkLst>
            <pc:docMk/>
            <pc:sldMk cId="3888040537" sldId="275"/>
            <ac:spMk id="9" creationId="{D1584B37-6311-62EA-0B4C-8B241311CDF4}"/>
          </ac:spMkLst>
        </pc:spChg>
        <pc:spChg chg="mod">
          <ac:chgData name="Lauren Kearney" userId="b4143d71-0b4c-487b-ad54-94c3c8f1ceb9" providerId="ADAL" clId="{B7B34606-B7DA-4FCD-B100-E4B772B39335}" dt="2023-08-01T16:14:20.555" v="3286" actId="20577"/>
          <ac:spMkLst>
            <pc:docMk/>
            <pc:sldMk cId="3888040537" sldId="275"/>
            <ac:spMk id="11" creationId="{C8AF51B7-711E-13F3-031A-13F17102EDEE}"/>
          </ac:spMkLst>
        </pc:spChg>
        <pc:picChg chg="del">
          <ac:chgData name="Lauren Kearney" userId="b4143d71-0b4c-487b-ad54-94c3c8f1ceb9" providerId="ADAL" clId="{B7B34606-B7DA-4FCD-B100-E4B772B39335}" dt="2023-08-01T15:57:29.813" v="3249" actId="478"/>
          <ac:picMkLst>
            <pc:docMk/>
            <pc:sldMk cId="3888040537" sldId="275"/>
            <ac:picMk id="8" creationId="{26F51F42-95B5-8AC9-E20B-B01141F4CA94}"/>
          </ac:picMkLst>
        </pc:picChg>
        <pc:picChg chg="add mod">
          <ac:chgData name="Lauren Kearney" userId="b4143d71-0b4c-487b-ad54-94c3c8f1ceb9" providerId="ADAL" clId="{B7B34606-B7DA-4FCD-B100-E4B772B39335}" dt="2023-08-01T16:04:35.684" v="3259" actId="1076"/>
          <ac:picMkLst>
            <pc:docMk/>
            <pc:sldMk cId="3888040537" sldId="275"/>
            <ac:picMk id="10" creationId="{4A6E5A61-2F15-D8FE-FCAB-E9C81004F10F}"/>
          </ac:picMkLst>
        </pc:picChg>
        <pc:picChg chg="del">
          <ac:chgData name="Lauren Kearney" userId="b4143d71-0b4c-487b-ad54-94c3c8f1ceb9" providerId="ADAL" clId="{B7B34606-B7DA-4FCD-B100-E4B772B39335}" dt="2023-08-01T16:10:32.633" v="3264" actId="478"/>
          <ac:picMkLst>
            <pc:docMk/>
            <pc:sldMk cId="3888040537" sldId="275"/>
            <ac:picMk id="12" creationId="{E6B98075-A57A-063B-877E-6164EC7CA32D}"/>
          </ac:picMkLst>
        </pc:picChg>
        <pc:picChg chg="add mod ord">
          <ac:chgData name="Lauren Kearney" userId="b4143d71-0b4c-487b-ad54-94c3c8f1ceb9" providerId="ADAL" clId="{B7B34606-B7DA-4FCD-B100-E4B772B39335}" dt="2023-08-01T16:04:30.336" v="3258" actId="167"/>
          <ac:picMkLst>
            <pc:docMk/>
            <pc:sldMk cId="3888040537" sldId="275"/>
            <ac:picMk id="14" creationId="{25F61022-6492-4EEE-C3D7-08A32C75F1CB}"/>
          </ac:picMkLst>
        </pc:picChg>
        <pc:picChg chg="del">
          <ac:chgData name="Lauren Kearney" userId="b4143d71-0b4c-487b-ad54-94c3c8f1ceb9" providerId="ADAL" clId="{B7B34606-B7DA-4FCD-B100-E4B772B39335}" dt="2023-08-01T16:14:22.602" v="3287" actId="478"/>
          <ac:picMkLst>
            <pc:docMk/>
            <pc:sldMk cId="3888040537" sldId="275"/>
            <ac:picMk id="16" creationId="{3B67B231-23A8-36FA-AA6C-6541ED09EE1D}"/>
          </ac:picMkLst>
        </pc:picChg>
        <pc:picChg chg="add mod modCrop">
          <ac:chgData name="Lauren Kearney" userId="b4143d71-0b4c-487b-ad54-94c3c8f1ceb9" providerId="ADAL" clId="{B7B34606-B7DA-4FCD-B100-E4B772B39335}" dt="2023-08-01T16:11:43.532" v="3271" actId="1076"/>
          <ac:picMkLst>
            <pc:docMk/>
            <pc:sldMk cId="3888040537" sldId="275"/>
            <ac:picMk id="17" creationId="{436248DB-0842-D978-5804-AA7CEC7A4DC5}"/>
          </ac:picMkLst>
        </pc:picChg>
        <pc:picChg chg="add mod">
          <ac:chgData name="Lauren Kearney" userId="b4143d71-0b4c-487b-ad54-94c3c8f1ceb9" providerId="ADAL" clId="{B7B34606-B7DA-4FCD-B100-E4B772B39335}" dt="2023-08-01T16:14:55.245" v="3291" actId="1076"/>
          <ac:picMkLst>
            <pc:docMk/>
            <pc:sldMk cId="3888040537" sldId="275"/>
            <ac:picMk id="19" creationId="{8FF96465-9C6D-06F2-2A3C-D32CAEECA980}"/>
          </ac:picMkLst>
        </pc:picChg>
      </pc:sldChg>
      <pc:sldChg chg="addSp delSp modSp add mod delAnim modNotesTx">
        <pc:chgData name="Lauren Kearney" userId="b4143d71-0b4c-487b-ad54-94c3c8f1ceb9" providerId="ADAL" clId="{B7B34606-B7DA-4FCD-B100-E4B772B39335}" dt="2023-08-02T08:58:28.768" v="3336" actId="20577"/>
        <pc:sldMkLst>
          <pc:docMk/>
          <pc:sldMk cId="4214616397" sldId="276"/>
        </pc:sldMkLst>
        <pc:spChg chg="mod">
          <ac:chgData name="Lauren Kearney" userId="b4143d71-0b4c-487b-ad54-94c3c8f1ceb9" providerId="ADAL" clId="{B7B34606-B7DA-4FCD-B100-E4B772B39335}" dt="2023-08-02T08:41:42.511" v="3304" actId="14100"/>
          <ac:spMkLst>
            <pc:docMk/>
            <pc:sldMk cId="4214616397" sldId="276"/>
            <ac:spMk id="7" creationId="{74CFD11F-115C-0857-094A-E6A7D8A56382}"/>
          </ac:spMkLst>
        </pc:spChg>
        <pc:spChg chg="mod">
          <ac:chgData name="Lauren Kearney" userId="b4143d71-0b4c-487b-ad54-94c3c8f1ceb9" providerId="ADAL" clId="{B7B34606-B7DA-4FCD-B100-E4B772B39335}" dt="2023-08-02T08:50:14.115" v="3314" actId="14100"/>
          <ac:spMkLst>
            <pc:docMk/>
            <pc:sldMk cId="4214616397" sldId="276"/>
            <ac:spMk id="9" creationId="{D1584B37-6311-62EA-0B4C-8B241311CDF4}"/>
          </ac:spMkLst>
        </pc:spChg>
        <pc:spChg chg="mod">
          <ac:chgData name="Lauren Kearney" userId="b4143d71-0b4c-487b-ad54-94c3c8f1ceb9" providerId="ADAL" clId="{B7B34606-B7DA-4FCD-B100-E4B772B39335}" dt="2023-08-02T08:58:28.768" v="3336" actId="20577"/>
          <ac:spMkLst>
            <pc:docMk/>
            <pc:sldMk cId="4214616397" sldId="276"/>
            <ac:spMk id="11" creationId="{C8AF51B7-711E-13F3-031A-13F17102EDEE}"/>
          </ac:spMkLst>
        </pc:spChg>
        <pc:picChg chg="add mod">
          <ac:chgData name="Lauren Kearney" userId="b4143d71-0b4c-487b-ad54-94c3c8f1ceb9" providerId="ADAL" clId="{B7B34606-B7DA-4FCD-B100-E4B772B39335}" dt="2023-08-02T08:49:32.219" v="3308" actId="1076"/>
          <ac:picMkLst>
            <pc:docMk/>
            <pc:sldMk cId="4214616397" sldId="276"/>
            <ac:picMk id="8" creationId="{4D5C41E6-4B1E-C836-A643-321F110357E3}"/>
          </ac:picMkLst>
        </pc:picChg>
        <pc:picChg chg="del">
          <ac:chgData name="Lauren Kearney" userId="b4143d71-0b4c-487b-ad54-94c3c8f1ceb9" providerId="ADAL" clId="{B7B34606-B7DA-4FCD-B100-E4B772B39335}" dt="2023-08-02T08:49:22.296" v="3306" actId="478"/>
          <ac:picMkLst>
            <pc:docMk/>
            <pc:sldMk cId="4214616397" sldId="276"/>
            <ac:picMk id="10" creationId="{4A6E5A61-2F15-D8FE-FCAB-E9C81004F10F}"/>
          </ac:picMkLst>
        </pc:picChg>
        <pc:picChg chg="add mod">
          <ac:chgData name="Lauren Kearney" userId="b4143d71-0b4c-487b-ad54-94c3c8f1ceb9" providerId="ADAL" clId="{B7B34606-B7DA-4FCD-B100-E4B772B39335}" dt="2023-08-02T08:51:14.170" v="3320" actId="1076"/>
          <ac:picMkLst>
            <pc:docMk/>
            <pc:sldMk cId="4214616397" sldId="276"/>
            <ac:picMk id="13" creationId="{2F6DC388-725D-383D-E669-E1AE331D1631}"/>
          </ac:picMkLst>
        </pc:picChg>
        <pc:picChg chg="del">
          <ac:chgData name="Lauren Kearney" userId="b4143d71-0b4c-487b-ad54-94c3c8f1ceb9" providerId="ADAL" clId="{B7B34606-B7DA-4FCD-B100-E4B772B39335}" dt="2023-08-02T08:49:20.113" v="3305" actId="478"/>
          <ac:picMkLst>
            <pc:docMk/>
            <pc:sldMk cId="4214616397" sldId="276"/>
            <ac:picMk id="14" creationId="{25F61022-6492-4EEE-C3D7-08A32C75F1CB}"/>
          </ac:picMkLst>
        </pc:picChg>
        <pc:picChg chg="add mod">
          <ac:chgData name="Lauren Kearney" userId="b4143d71-0b4c-487b-ad54-94c3c8f1ceb9" providerId="ADAL" clId="{B7B34606-B7DA-4FCD-B100-E4B772B39335}" dt="2023-08-02T08:58:18.563" v="3329" actId="1076"/>
          <ac:picMkLst>
            <pc:docMk/>
            <pc:sldMk cId="4214616397" sldId="276"/>
            <ac:picMk id="16" creationId="{D6A465CA-6A1D-2CC5-A0D1-4BA46BA6ADDA}"/>
          </ac:picMkLst>
        </pc:picChg>
        <pc:picChg chg="del">
          <ac:chgData name="Lauren Kearney" userId="b4143d71-0b4c-487b-ad54-94c3c8f1ceb9" providerId="ADAL" clId="{B7B34606-B7DA-4FCD-B100-E4B772B39335}" dt="2023-08-02T08:50:16.305" v="3315" actId="478"/>
          <ac:picMkLst>
            <pc:docMk/>
            <pc:sldMk cId="4214616397" sldId="276"/>
            <ac:picMk id="17" creationId="{436248DB-0842-D978-5804-AA7CEC7A4DC5}"/>
          </ac:picMkLst>
        </pc:picChg>
        <pc:picChg chg="del mod">
          <ac:chgData name="Lauren Kearney" userId="b4143d71-0b4c-487b-ad54-94c3c8f1ceb9" providerId="ADAL" clId="{B7B34606-B7DA-4FCD-B100-E4B772B39335}" dt="2023-08-02T08:58:11.409" v="3327" actId="478"/>
          <ac:picMkLst>
            <pc:docMk/>
            <pc:sldMk cId="4214616397" sldId="276"/>
            <ac:picMk id="19" creationId="{8FF96465-9C6D-06F2-2A3C-D32CAEECA980}"/>
          </ac:picMkLst>
        </pc:picChg>
      </pc:sldChg>
    </pc:docChg>
  </pc:docChgLst>
  <pc:docChgLst>
    <pc:chgData name="Anna Domaszek" userId="7c82275e-a041-43cf-b710-05cbbfe64089" providerId="ADAL" clId="{69754019-7A2B-4F71-B0CF-CAE8F43C99F1}"/>
    <pc:docChg chg="undo custSel modSld">
      <pc:chgData name="Anna Domaszek" userId="7c82275e-a041-43cf-b710-05cbbfe64089" providerId="ADAL" clId="{69754019-7A2B-4F71-B0CF-CAE8F43C99F1}" dt="2024-01-30T09:16:39.730" v="5" actId="20577"/>
      <pc:docMkLst>
        <pc:docMk/>
      </pc:docMkLst>
      <pc:sldChg chg="modSp mod">
        <pc:chgData name="Anna Domaszek" userId="7c82275e-a041-43cf-b710-05cbbfe64089" providerId="ADAL" clId="{69754019-7A2B-4F71-B0CF-CAE8F43C99F1}" dt="2024-01-30T09:16:39.730" v="5" actId="20577"/>
        <pc:sldMkLst>
          <pc:docMk/>
          <pc:sldMk cId="380473199" sldId="269"/>
        </pc:sldMkLst>
        <pc:spChg chg="mod">
          <ac:chgData name="Anna Domaszek" userId="7c82275e-a041-43cf-b710-05cbbfe64089" providerId="ADAL" clId="{69754019-7A2B-4F71-B0CF-CAE8F43C99F1}" dt="2024-01-30T09:16:39.730" v="5" actId="20577"/>
          <ac:spMkLst>
            <pc:docMk/>
            <pc:sldMk cId="380473199" sldId="269"/>
            <ac:spMk id="4" creationId="{1B758FB9-9D8A-6B4F-90F2-BDD3ED420617}"/>
          </ac:spMkLst>
        </pc:spChg>
      </pc:sldChg>
    </pc:docChg>
  </pc:docChgLst>
  <pc:docChgLst>
    <pc:chgData name="Anthea Wilson" userId="S::anthea.wilson@esbuk.org::f289f84a-f1ae-46ed-b624-bcccc8b1693e" providerId="AD" clId="Web-{95068068-919A-1B1A-4D84-2A4DCD85A644}"/>
    <pc:docChg chg="mod">
      <pc:chgData name="Anthea Wilson" userId="S::anthea.wilson@esbuk.org::f289f84a-f1ae-46ed-b624-bcccc8b1693e" providerId="AD" clId="Web-{95068068-919A-1B1A-4D84-2A4DCD85A644}" dt="2023-08-08T11:28:05.212" v="1"/>
      <pc:docMkLst>
        <pc:docMk/>
      </pc:docMkLst>
      <pc:sldChg chg="addCm">
        <pc:chgData name="Anthea Wilson" userId="S::anthea.wilson@esbuk.org::f289f84a-f1ae-46ed-b624-bcccc8b1693e" providerId="AD" clId="Web-{95068068-919A-1B1A-4D84-2A4DCD85A644}" dt="2023-08-08T11:28:05.212" v="1"/>
        <pc:sldMkLst>
          <pc:docMk/>
          <pc:sldMk cId="1077558625" sldId="272"/>
        </pc:sldMkLst>
        <pc:extLst>
          <p:ext xmlns:p="http://schemas.openxmlformats.org/presentationml/2006/main" uri="{D6D511B9-2390-475A-947B-AFAB55BFBCF1}">
            <pc226:cmChg xmlns:pc226="http://schemas.microsoft.com/office/powerpoint/2022/06/main/command" chg="add">
              <pc226:chgData name="Anthea Wilson" userId="S::anthea.wilson@esbuk.org::f289f84a-f1ae-46ed-b624-bcccc8b1693e" providerId="AD" clId="Web-{95068068-919A-1B1A-4D84-2A4DCD85A644}" dt="2023-08-08T11:28:05.212" v="1"/>
              <pc2:cmMkLst xmlns:pc2="http://schemas.microsoft.com/office/powerpoint/2019/9/main/command">
                <pc:docMk/>
                <pc:sldMk cId="1077558625" sldId="272"/>
                <pc2:cmMk id="{065A082F-7640-4314-BAAA-E0042B47263C}"/>
              </pc2:cmMkLst>
            </pc226:cmChg>
          </p:ext>
        </pc:extLst>
      </pc:sldChg>
    </pc:docChg>
  </pc:docChgLst>
  <pc:docChgLst>
    <pc:chgData name="Lauren Kearney" userId="b4143d71-0b4c-487b-ad54-94c3c8f1ceb9" providerId="ADAL" clId="{8DA0770D-AEC1-4D6C-B743-ED33C35A455B}"/>
    <pc:docChg chg="undo custSel modSld">
      <pc:chgData name="Lauren Kearney" userId="b4143d71-0b4c-487b-ad54-94c3c8f1ceb9" providerId="ADAL" clId="{8DA0770D-AEC1-4D6C-B743-ED33C35A455B}" dt="2023-12-20T12:54:19.143" v="140" actId="14100"/>
      <pc:docMkLst>
        <pc:docMk/>
      </pc:docMkLst>
      <pc:sldChg chg="modSp mod">
        <pc:chgData name="Lauren Kearney" userId="b4143d71-0b4c-487b-ad54-94c3c8f1ceb9" providerId="ADAL" clId="{8DA0770D-AEC1-4D6C-B743-ED33C35A455B}" dt="2023-12-20T12:52:33.293" v="108" actId="1076"/>
        <pc:sldMkLst>
          <pc:docMk/>
          <pc:sldMk cId="2688109878" sldId="267"/>
        </pc:sldMkLst>
        <pc:spChg chg="mod">
          <ac:chgData name="Lauren Kearney" userId="b4143d71-0b4c-487b-ad54-94c3c8f1ceb9" providerId="ADAL" clId="{8DA0770D-AEC1-4D6C-B743-ED33C35A455B}" dt="2023-12-20T12:51:58.180" v="98" actId="1076"/>
          <ac:spMkLst>
            <pc:docMk/>
            <pc:sldMk cId="2688109878" sldId="267"/>
            <ac:spMk id="7" creationId="{74CFD11F-115C-0857-094A-E6A7D8A56382}"/>
          </ac:spMkLst>
        </pc:spChg>
        <pc:spChg chg="mod">
          <ac:chgData name="Lauren Kearney" userId="b4143d71-0b4c-487b-ad54-94c3c8f1ceb9" providerId="ADAL" clId="{8DA0770D-AEC1-4D6C-B743-ED33C35A455B}" dt="2023-12-20T12:52:33.293" v="108" actId="1076"/>
          <ac:spMkLst>
            <pc:docMk/>
            <pc:sldMk cId="2688109878" sldId="267"/>
            <ac:spMk id="9" creationId="{D1584B37-6311-62EA-0B4C-8B241311CDF4}"/>
          </ac:spMkLst>
        </pc:spChg>
        <pc:spChg chg="mod">
          <ac:chgData name="Lauren Kearney" userId="b4143d71-0b4c-487b-ad54-94c3c8f1ceb9" providerId="ADAL" clId="{8DA0770D-AEC1-4D6C-B743-ED33C35A455B}" dt="2023-12-20T12:52:27.549" v="107" actId="14100"/>
          <ac:spMkLst>
            <pc:docMk/>
            <pc:sldMk cId="2688109878" sldId="267"/>
            <ac:spMk id="11" creationId="{C8AF51B7-711E-13F3-031A-13F17102EDEE}"/>
          </ac:spMkLst>
        </pc:spChg>
        <pc:picChg chg="mod">
          <ac:chgData name="Lauren Kearney" userId="b4143d71-0b4c-487b-ad54-94c3c8f1ceb9" providerId="ADAL" clId="{8DA0770D-AEC1-4D6C-B743-ED33C35A455B}" dt="2023-12-20T12:51:53.412" v="96" actId="1076"/>
          <ac:picMkLst>
            <pc:docMk/>
            <pc:sldMk cId="2688109878" sldId="267"/>
            <ac:picMk id="13" creationId="{B805D350-86AD-2061-95AB-1915087ADDF9}"/>
          </ac:picMkLst>
        </pc:picChg>
        <pc:picChg chg="mod">
          <ac:chgData name="Lauren Kearney" userId="b4143d71-0b4c-487b-ad54-94c3c8f1ceb9" providerId="ADAL" clId="{8DA0770D-AEC1-4D6C-B743-ED33C35A455B}" dt="2023-12-20T12:52:00.340" v="99" actId="1076"/>
          <ac:picMkLst>
            <pc:docMk/>
            <pc:sldMk cId="2688109878" sldId="267"/>
            <ac:picMk id="15" creationId="{A368A6CA-2A0C-817B-76A6-5796122E6CAB}"/>
          </ac:picMkLst>
        </pc:picChg>
        <pc:picChg chg="mod">
          <ac:chgData name="Lauren Kearney" userId="b4143d71-0b4c-487b-ad54-94c3c8f1ceb9" providerId="ADAL" clId="{8DA0770D-AEC1-4D6C-B743-ED33C35A455B}" dt="2023-12-20T12:52:25.564" v="106" actId="1076"/>
          <ac:picMkLst>
            <pc:docMk/>
            <pc:sldMk cId="2688109878" sldId="267"/>
            <ac:picMk id="17" creationId="{53EC1B31-F806-0B5C-777A-65C673E8092A}"/>
          </ac:picMkLst>
        </pc:picChg>
      </pc:sldChg>
      <pc:sldChg chg="modSp mod">
        <pc:chgData name="Lauren Kearney" userId="b4143d71-0b4c-487b-ad54-94c3c8f1ceb9" providerId="ADAL" clId="{8DA0770D-AEC1-4D6C-B743-ED33C35A455B}" dt="2023-12-20T10:20:39.729" v="50" actId="404"/>
        <pc:sldMkLst>
          <pc:docMk/>
          <pc:sldMk cId="380473199" sldId="269"/>
        </pc:sldMkLst>
        <pc:spChg chg="mod">
          <ac:chgData name="Lauren Kearney" userId="b4143d71-0b4c-487b-ad54-94c3c8f1ceb9" providerId="ADAL" clId="{8DA0770D-AEC1-4D6C-B743-ED33C35A455B}" dt="2023-12-20T10:20:22.653" v="49" actId="20577"/>
          <ac:spMkLst>
            <pc:docMk/>
            <pc:sldMk cId="380473199" sldId="269"/>
            <ac:spMk id="6" creationId="{30C97A73-8511-DD43-BE87-4328925D31A2}"/>
          </ac:spMkLst>
        </pc:spChg>
        <pc:spChg chg="mod">
          <ac:chgData name="Lauren Kearney" userId="b4143d71-0b4c-487b-ad54-94c3c8f1ceb9" providerId="ADAL" clId="{8DA0770D-AEC1-4D6C-B743-ED33C35A455B}" dt="2023-12-20T10:20:39.729" v="50" actId="404"/>
          <ac:spMkLst>
            <pc:docMk/>
            <pc:sldMk cId="380473199" sldId="269"/>
            <ac:spMk id="8" creationId="{1D802D75-4751-4BB2-B5BD-7B9278E0C5BA}"/>
          </ac:spMkLst>
        </pc:spChg>
      </pc:sldChg>
      <pc:sldChg chg="modSp mod">
        <pc:chgData name="Lauren Kearney" userId="b4143d71-0b4c-487b-ad54-94c3c8f1ceb9" providerId="ADAL" clId="{8DA0770D-AEC1-4D6C-B743-ED33C35A455B}" dt="2023-12-20T10:20:49.502" v="51" actId="203"/>
        <pc:sldMkLst>
          <pc:docMk/>
          <pc:sldMk cId="3731009781" sldId="271"/>
        </pc:sldMkLst>
        <pc:graphicFrameChg chg="modGraphic">
          <ac:chgData name="Lauren Kearney" userId="b4143d71-0b4c-487b-ad54-94c3c8f1ceb9" providerId="ADAL" clId="{8DA0770D-AEC1-4D6C-B743-ED33C35A455B}" dt="2023-12-20T10:20:49.502" v="51" actId="203"/>
          <ac:graphicFrameMkLst>
            <pc:docMk/>
            <pc:sldMk cId="3731009781" sldId="271"/>
            <ac:graphicFrameMk id="6" creationId="{00000000-0000-0000-0000-000000000000}"/>
          </ac:graphicFrameMkLst>
        </pc:graphicFrameChg>
      </pc:sldChg>
      <pc:sldChg chg="modSp mod modAnim delCm modNotesTx">
        <pc:chgData name="Lauren Kearney" userId="b4143d71-0b4c-487b-ad54-94c3c8f1ceb9" providerId="ADAL" clId="{8DA0770D-AEC1-4D6C-B743-ED33C35A455B}" dt="2023-12-20T12:47:24.797" v="88" actId="1076"/>
        <pc:sldMkLst>
          <pc:docMk/>
          <pc:sldMk cId="1077558625" sldId="272"/>
        </pc:sldMkLst>
        <pc:spChg chg="mod">
          <ac:chgData name="Lauren Kearney" userId="b4143d71-0b4c-487b-ad54-94c3c8f1ceb9" providerId="ADAL" clId="{8DA0770D-AEC1-4D6C-B743-ED33C35A455B}" dt="2023-12-20T10:23:46.496" v="53" actId="20577"/>
          <ac:spMkLst>
            <pc:docMk/>
            <pc:sldMk cId="1077558625" sldId="272"/>
            <ac:spMk id="11" creationId="{D97DD78C-3309-9060-5D16-BCB3B180F121}"/>
          </ac:spMkLst>
        </pc:spChg>
        <pc:spChg chg="mod">
          <ac:chgData name="Lauren Kearney" userId="b4143d71-0b4c-487b-ad54-94c3c8f1ceb9" providerId="ADAL" clId="{8DA0770D-AEC1-4D6C-B743-ED33C35A455B}" dt="2023-12-20T12:46:54.554" v="85" actId="20577"/>
          <ac:spMkLst>
            <pc:docMk/>
            <pc:sldMk cId="1077558625" sldId="272"/>
            <ac:spMk id="19" creationId="{32F01E52-094F-9163-C9F2-53A207E663C7}"/>
          </ac:spMkLst>
        </pc:spChg>
        <pc:spChg chg="mod">
          <ac:chgData name="Lauren Kearney" userId="b4143d71-0b4c-487b-ad54-94c3c8f1ceb9" providerId="ADAL" clId="{8DA0770D-AEC1-4D6C-B743-ED33C35A455B}" dt="2023-12-20T12:47:04.348" v="86" actId="1076"/>
          <ac:spMkLst>
            <pc:docMk/>
            <pc:sldMk cId="1077558625" sldId="272"/>
            <ac:spMk id="20" creationId="{CA25DD7C-8073-C253-49EA-D71729B92511}"/>
          </ac:spMkLst>
        </pc:spChg>
        <pc:spChg chg="mod">
          <ac:chgData name="Lauren Kearney" userId="b4143d71-0b4c-487b-ad54-94c3c8f1ceb9" providerId="ADAL" clId="{8DA0770D-AEC1-4D6C-B743-ED33C35A455B}" dt="2023-12-20T12:47:24.797" v="88" actId="1076"/>
          <ac:spMkLst>
            <pc:docMk/>
            <pc:sldMk cId="1077558625" sldId="272"/>
            <ac:spMk id="21" creationId="{17D819FF-FCF1-D440-4D4D-EA0F504A1692}"/>
          </ac:spMkLst>
        </pc:spChg>
        <pc:extLst>
          <p:ext xmlns:p="http://schemas.openxmlformats.org/presentationml/2006/main" uri="{D6D511B9-2390-475A-947B-AFAB55BFBCF1}">
            <pc226:cmChg xmlns:pc226="http://schemas.microsoft.com/office/powerpoint/2022/06/main/command" chg="del">
              <pc226:chgData name="Lauren Kearney" userId="b4143d71-0b4c-487b-ad54-94c3c8f1ceb9" providerId="ADAL" clId="{8DA0770D-AEC1-4D6C-B743-ED33C35A455B}" dt="2023-12-18T14:45:54.954" v="44"/>
              <pc2:cmMkLst xmlns:pc2="http://schemas.microsoft.com/office/powerpoint/2019/9/main/command">
                <pc:docMk/>
                <pc:sldMk cId="1077558625" sldId="272"/>
                <pc2:cmMk id="{065A082F-7640-4314-BAAA-E0042B47263C}"/>
              </pc2:cmMkLst>
            </pc226:cmChg>
          </p:ext>
        </pc:extLst>
      </pc:sldChg>
      <pc:sldChg chg="modSp mod">
        <pc:chgData name="Lauren Kearney" userId="b4143d71-0b4c-487b-ad54-94c3c8f1ceb9" providerId="ADAL" clId="{8DA0770D-AEC1-4D6C-B743-ED33C35A455B}" dt="2023-12-20T12:48:38.172" v="94" actId="1076"/>
        <pc:sldMkLst>
          <pc:docMk/>
          <pc:sldMk cId="2025389935" sldId="273"/>
        </pc:sldMkLst>
        <pc:spChg chg="mod">
          <ac:chgData name="Lauren Kearney" userId="b4143d71-0b4c-487b-ad54-94c3c8f1ceb9" providerId="ADAL" clId="{8DA0770D-AEC1-4D6C-B743-ED33C35A455B}" dt="2023-12-20T12:48:37.232" v="92" actId="1076"/>
          <ac:spMkLst>
            <pc:docMk/>
            <pc:sldMk cId="2025389935" sldId="273"/>
            <ac:spMk id="13" creationId="{65DCBCD7-F843-8C0C-5892-56DFC6E36EAC}"/>
          </ac:spMkLst>
        </pc:spChg>
        <pc:spChg chg="mod">
          <ac:chgData name="Lauren Kearney" userId="b4143d71-0b4c-487b-ad54-94c3c8f1ceb9" providerId="ADAL" clId="{8DA0770D-AEC1-4D6C-B743-ED33C35A455B}" dt="2023-12-20T12:48:37.802" v="93" actId="1076"/>
          <ac:spMkLst>
            <pc:docMk/>
            <pc:sldMk cId="2025389935" sldId="273"/>
            <ac:spMk id="22" creationId="{7A43784B-40FA-5DF7-9FC7-970C8AE6EB52}"/>
          </ac:spMkLst>
        </pc:spChg>
        <pc:spChg chg="mod">
          <ac:chgData name="Lauren Kearney" userId="b4143d71-0b4c-487b-ad54-94c3c8f1ceb9" providerId="ADAL" clId="{8DA0770D-AEC1-4D6C-B743-ED33C35A455B}" dt="2023-12-20T12:48:38.172" v="94" actId="1076"/>
          <ac:spMkLst>
            <pc:docMk/>
            <pc:sldMk cId="2025389935" sldId="273"/>
            <ac:spMk id="23" creationId="{D62BFF7B-B899-E035-4650-A281ADBCC0AD}"/>
          </ac:spMkLst>
        </pc:spChg>
      </pc:sldChg>
      <pc:sldChg chg="modSp mod">
        <pc:chgData name="Lauren Kearney" userId="b4143d71-0b4c-487b-ad54-94c3c8f1ceb9" providerId="ADAL" clId="{8DA0770D-AEC1-4D6C-B743-ED33C35A455B}" dt="2023-12-20T12:53:08.614" v="117" actId="1076"/>
        <pc:sldMkLst>
          <pc:docMk/>
          <pc:sldMk cId="3547069716" sldId="274"/>
        </pc:sldMkLst>
        <pc:spChg chg="mod">
          <ac:chgData name="Lauren Kearney" userId="b4143d71-0b4c-487b-ad54-94c3c8f1ceb9" providerId="ADAL" clId="{8DA0770D-AEC1-4D6C-B743-ED33C35A455B}" dt="2023-12-20T12:53:08.614" v="117" actId="1076"/>
          <ac:spMkLst>
            <pc:docMk/>
            <pc:sldMk cId="3547069716" sldId="274"/>
            <ac:spMk id="2" creationId="{30C97A73-8511-DD43-BE87-4328925D31A2}"/>
          </ac:spMkLst>
        </pc:spChg>
        <pc:spChg chg="mod">
          <ac:chgData name="Lauren Kearney" userId="b4143d71-0b4c-487b-ad54-94c3c8f1ceb9" providerId="ADAL" clId="{8DA0770D-AEC1-4D6C-B743-ED33C35A455B}" dt="2023-12-20T12:52:39.621" v="109" actId="14100"/>
          <ac:spMkLst>
            <pc:docMk/>
            <pc:sldMk cId="3547069716" sldId="274"/>
            <ac:spMk id="7" creationId="{74CFD11F-115C-0857-094A-E6A7D8A56382}"/>
          </ac:spMkLst>
        </pc:spChg>
        <pc:spChg chg="mod">
          <ac:chgData name="Lauren Kearney" userId="b4143d71-0b4c-487b-ad54-94c3c8f1ceb9" providerId="ADAL" clId="{8DA0770D-AEC1-4D6C-B743-ED33C35A455B}" dt="2023-12-20T12:52:52.486" v="113" actId="14100"/>
          <ac:spMkLst>
            <pc:docMk/>
            <pc:sldMk cId="3547069716" sldId="274"/>
            <ac:spMk id="9" creationId="{D1584B37-6311-62EA-0B4C-8B241311CDF4}"/>
          </ac:spMkLst>
        </pc:spChg>
        <pc:spChg chg="mod">
          <ac:chgData name="Lauren Kearney" userId="b4143d71-0b4c-487b-ad54-94c3c8f1ceb9" providerId="ADAL" clId="{8DA0770D-AEC1-4D6C-B743-ED33C35A455B}" dt="2023-12-20T12:53:03.782" v="116" actId="14100"/>
          <ac:spMkLst>
            <pc:docMk/>
            <pc:sldMk cId="3547069716" sldId="274"/>
            <ac:spMk id="11" creationId="{C8AF51B7-711E-13F3-031A-13F17102EDEE}"/>
          </ac:spMkLst>
        </pc:spChg>
        <pc:picChg chg="mod">
          <ac:chgData name="Lauren Kearney" userId="b4143d71-0b4c-487b-ad54-94c3c8f1ceb9" providerId="ADAL" clId="{8DA0770D-AEC1-4D6C-B743-ED33C35A455B}" dt="2023-12-20T12:52:43.829" v="110" actId="1076"/>
          <ac:picMkLst>
            <pc:docMk/>
            <pc:sldMk cId="3547069716" sldId="274"/>
            <ac:picMk id="8" creationId="{26F51F42-95B5-8AC9-E20B-B01141F4CA94}"/>
          </ac:picMkLst>
        </pc:picChg>
        <pc:picChg chg="mod">
          <ac:chgData name="Lauren Kearney" userId="b4143d71-0b4c-487b-ad54-94c3c8f1ceb9" providerId="ADAL" clId="{8DA0770D-AEC1-4D6C-B743-ED33C35A455B}" dt="2023-12-20T12:52:46.957" v="111" actId="1076"/>
          <ac:picMkLst>
            <pc:docMk/>
            <pc:sldMk cId="3547069716" sldId="274"/>
            <ac:picMk id="12" creationId="{E6B98075-A57A-063B-877E-6164EC7CA32D}"/>
          </ac:picMkLst>
        </pc:picChg>
        <pc:picChg chg="mod">
          <ac:chgData name="Lauren Kearney" userId="b4143d71-0b4c-487b-ad54-94c3c8f1ceb9" providerId="ADAL" clId="{8DA0770D-AEC1-4D6C-B743-ED33C35A455B}" dt="2023-12-20T12:53:01.541" v="115" actId="1076"/>
          <ac:picMkLst>
            <pc:docMk/>
            <pc:sldMk cId="3547069716" sldId="274"/>
            <ac:picMk id="16" creationId="{3B67B231-23A8-36FA-AA6C-6541ED09EE1D}"/>
          </ac:picMkLst>
        </pc:picChg>
      </pc:sldChg>
      <pc:sldChg chg="modSp mod">
        <pc:chgData name="Lauren Kearney" userId="b4143d71-0b4c-487b-ad54-94c3c8f1ceb9" providerId="ADAL" clId="{8DA0770D-AEC1-4D6C-B743-ED33C35A455B}" dt="2023-12-20T12:53:48.743" v="131" actId="14100"/>
        <pc:sldMkLst>
          <pc:docMk/>
          <pc:sldMk cId="3888040537" sldId="275"/>
        </pc:sldMkLst>
        <pc:spChg chg="mod">
          <ac:chgData name="Lauren Kearney" userId="b4143d71-0b4c-487b-ad54-94c3c8f1ceb9" providerId="ADAL" clId="{8DA0770D-AEC1-4D6C-B743-ED33C35A455B}" dt="2023-12-20T12:53:17.958" v="118" actId="14100"/>
          <ac:spMkLst>
            <pc:docMk/>
            <pc:sldMk cId="3888040537" sldId="275"/>
            <ac:spMk id="7" creationId="{74CFD11F-115C-0857-094A-E6A7D8A56382}"/>
          </ac:spMkLst>
        </pc:spChg>
        <pc:spChg chg="mod">
          <ac:chgData name="Lauren Kearney" userId="b4143d71-0b4c-487b-ad54-94c3c8f1ceb9" providerId="ADAL" clId="{8DA0770D-AEC1-4D6C-B743-ED33C35A455B}" dt="2023-12-20T12:53:24.671" v="120" actId="14100"/>
          <ac:spMkLst>
            <pc:docMk/>
            <pc:sldMk cId="3888040537" sldId="275"/>
            <ac:spMk id="9" creationId="{D1584B37-6311-62EA-0B4C-8B241311CDF4}"/>
          </ac:spMkLst>
        </pc:spChg>
        <pc:spChg chg="mod">
          <ac:chgData name="Lauren Kearney" userId="b4143d71-0b4c-487b-ad54-94c3c8f1ceb9" providerId="ADAL" clId="{8DA0770D-AEC1-4D6C-B743-ED33C35A455B}" dt="2023-12-20T12:53:48.743" v="131" actId="14100"/>
          <ac:spMkLst>
            <pc:docMk/>
            <pc:sldMk cId="3888040537" sldId="275"/>
            <ac:spMk id="11" creationId="{C8AF51B7-711E-13F3-031A-13F17102EDEE}"/>
          </ac:spMkLst>
        </pc:spChg>
        <pc:picChg chg="mod">
          <ac:chgData name="Lauren Kearney" userId="b4143d71-0b4c-487b-ad54-94c3c8f1ceb9" providerId="ADAL" clId="{8DA0770D-AEC1-4D6C-B743-ED33C35A455B}" dt="2023-12-20T12:53:21.533" v="119" actId="1076"/>
          <ac:picMkLst>
            <pc:docMk/>
            <pc:sldMk cId="3888040537" sldId="275"/>
            <ac:picMk id="17" creationId="{436248DB-0842-D978-5804-AA7CEC7A4DC5}"/>
          </ac:picMkLst>
        </pc:picChg>
        <pc:picChg chg="mod">
          <ac:chgData name="Lauren Kearney" userId="b4143d71-0b4c-487b-ad54-94c3c8f1ceb9" providerId="ADAL" clId="{8DA0770D-AEC1-4D6C-B743-ED33C35A455B}" dt="2023-12-20T12:53:43.998" v="128" actId="1076"/>
          <ac:picMkLst>
            <pc:docMk/>
            <pc:sldMk cId="3888040537" sldId="275"/>
            <ac:picMk id="19" creationId="{8FF96465-9C6D-06F2-2A3C-D32CAEECA980}"/>
          </ac:picMkLst>
        </pc:picChg>
      </pc:sldChg>
      <pc:sldChg chg="modSp mod">
        <pc:chgData name="Lauren Kearney" userId="b4143d71-0b4c-487b-ad54-94c3c8f1ceb9" providerId="ADAL" clId="{8DA0770D-AEC1-4D6C-B743-ED33C35A455B}" dt="2023-12-20T12:54:19.143" v="140" actId="14100"/>
        <pc:sldMkLst>
          <pc:docMk/>
          <pc:sldMk cId="4214616397" sldId="276"/>
        </pc:sldMkLst>
        <pc:spChg chg="mod">
          <ac:chgData name="Lauren Kearney" userId="b4143d71-0b4c-487b-ad54-94c3c8f1ceb9" providerId="ADAL" clId="{8DA0770D-AEC1-4D6C-B743-ED33C35A455B}" dt="2023-12-20T12:54:03.095" v="134" actId="14100"/>
          <ac:spMkLst>
            <pc:docMk/>
            <pc:sldMk cId="4214616397" sldId="276"/>
            <ac:spMk id="7" creationId="{74CFD11F-115C-0857-094A-E6A7D8A56382}"/>
          </ac:spMkLst>
        </pc:spChg>
        <pc:spChg chg="mod">
          <ac:chgData name="Lauren Kearney" userId="b4143d71-0b4c-487b-ad54-94c3c8f1ceb9" providerId="ADAL" clId="{8DA0770D-AEC1-4D6C-B743-ED33C35A455B}" dt="2023-12-20T12:54:09.647" v="137" actId="14100"/>
          <ac:spMkLst>
            <pc:docMk/>
            <pc:sldMk cId="4214616397" sldId="276"/>
            <ac:spMk id="9" creationId="{D1584B37-6311-62EA-0B4C-8B241311CDF4}"/>
          </ac:spMkLst>
        </pc:spChg>
        <pc:spChg chg="mod">
          <ac:chgData name="Lauren Kearney" userId="b4143d71-0b4c-487b-ad54-94c3c8f1ceb9" providerId="ADAL" clId="{8DA0770D-AEC1-4D6C-B743-ED33C35A455B}" dt="2023-12-20T12:54:19.143" v="140" actId="14100"/>
          <ac:spMkLst>
            <pc:docMk/>
            <pc:sldMk cId="4214616397" sldId="276"/>
            <ac:spMk id="11" creationId="{C8AF51B7-711E-13F3-031A-13F17102EDEE}"/>
          </ac:spMkLst>
        </pc:spChg>
        <pc:picChg chg="mod">
          <ac:chgData name="Lauren Kearney" userId="b4143d71-0b4c-487b-ad54-94c3c8f1ceb9" providerId="ADAL" clId="{8DA0770D-AEC1-4D6C-B743-ED33C35A455B}" dt="2023-12-20T12:54:04.511" v="135" actId="1076"/>
          <ac:picMkLst>
            <pc:docMk/>
            <pc:sldMk cId="4214616397" sldId="276"/>
            <ac:picMk id="8" creationId="{4D5C41E6-4B1E-C836-A643-321F110357E3}"/>
          </ac:picMkLst>
        </pc:picChg>
        <pc:picChg chg="mod">
          <ac:chgData name="Lauren Kearney" userId="b4143d71-0b4c-487b-ad54-94c3c8f1ceb9" providerId="ADAL" clId="{8DA0770D-AEC1-4D6C-B743-ED33C35A455B}" dt="2023-12-20T12:54:06.415" v="136" actId="1076"/>
          <ac:picMkLst>
            <pc:docMk/>
            <pc:sldMk cId="4214616397" sldId="276"/>
            <ac:picMk id="13" creationId="{2F6DC388-725D-383D-E669-E1AE331D1631}"/>
          </ac:picMkLst>
        </pc:picChg>
        <pc:picChg chg="mod">
          <ac:chgData name="Lauren Kearney" userId="b4143d71-0b4c-487b-ad54-94c3c8f1ceb9" providerId="ADAL" clId="{8DA0770D-AEC1-4D6C-B743-ED33C35A455B}" dt="2023-12-20T12:54:15.639" v="139" actId="1076"/>
          <ac:picMkLst>
            <pc:docMk/>
            <pc:sldMk cId="4214616397" sldId="276"/>
            <ac:picMk id="16" creationId="{D6A465CA-6A1D-2CC5-A0D1-4BA46BA6ADDA}"/>
          </ac:picMkLst>
        </pc:picChg>
      </pc:sldChg>
    </pc:docChg>
  </pc:docChgLst>
  <pc:docChgLst>
    <pc:chgData name="Anna Domaszek" userId="7c82275e-a041-43cf-b710-05cbbfe64089" providerId="ADAL" clId="{D26E956C-97FA-45D8-851C-BDB242C9643C}"/>
    <pc:docChg chg="modSld">
      <pc:chgData name="Anna Domaszek" userId="7c82275e-a041-43cf-b710-05cbbfe64089" providerId="ADAL" clId="{D26E956C-97FA-45D8-851C-BDB242C9643C}" dt="2023-11-24T11:06:15.082" v="23"/>
      <pc:docMkLst>
        <pc:docMk/>
      </pc:docMkLst>
      <pc:sldChg chg="addSp modSp mod">
        <pc:chgData name="Anna Domaszek" userId="7c82275e-a041-43cf-b710-05cbbfe64089" providerId="ADAL" clId="{D26E956C-97FA-45D8-851C-BDB242C9643C}" dt="2023-11-24T10:37:07.612" v="5" actId="34135"/>
        <pc:sldMkLst>
          <pc:docMk/>
          <pc:sldMk cId="2181119785" sldId="265"/>
        </pc:sldMkLst>
        <pc:picChg chg="add mod">
          <ac:chgData name="Anna Domaszek" userId="7c82275e-a041-43cf-b710-05cbbfe64089" providerId="ADAL" clId="{D26E956C-97FA-45D8-851C-BDB242C9643C}" dt="2023-11-24T10:37:07.612" v="5" actId="34135"/>
          <ac:picMkLst>
            <pc:docMk/>
            <pc:sldMk cId="2181119785" sldId="265"/>
            <ac:picMk id="6" creationId="{05D6F5AA-5344-5262-E17F-CAC997303637}"/>
          </ac:picMkLst>
        </pc:picChg>
      </pc:sldChg>
      <pc:sldChg chg="addSp modSp mod">
        <pc:chgData name="Anna Domaszek" userId="7c82275e-a041-43cf-b710-05cbbfe64089" providerId="ADAL" clId="{D26E956C-97FA-45D8-851C-BDB242C9643C}" dt="2023-11-24T11:01:50.915" v="14" actId="34135"/>
        <pc:sldMkLst>
          <pc:docMk/>
          <pc:sldMk cId="2688109878" sldId="267"/>
        </pc:sldMkLst>
        <pc:picChg chg="add mod">
          <ac:chgData name="Anna Domaszek" userId="7c82275e-a041-43cf-b710-05cbbfe64089" providerId="ADAL" clId="{D26E956C-97FA-45D8-851C-BDB242C9643C}" dt="2023-11-24T11:01:50.915" v="14" actId="34135"/>
          <ac:picMkLst>
            <pc:docMk/>
            <pc:sldMk cId="2688109878" sldId="267"/>
            <ac:picMk id="6" creationId="{95DDEC6A-5B25-8DFC-B828-2B4ACD26146F}"/>
          </ac:picMkLst>
        </pc:picChg>
      </pc:sldChg>
      <pc:sldChg chg="addSp modSp mod">
        <pc:chgData name="Anna Domaszek" userId="7c82275e-a041-43cf-b710-05cbbfe64089" providerId="ADAL" clId="{D26E956C-97FA-45D8-851C-BDB242C9643C}" dt="2023-11-24T11:02:19.240" v="22" actId="34135"/>
        <pc:sldMkLst>
          <pc:docMk/>
          <pc:sldMk cId="2974942175" sldId="268"/>
        </pc:sldMkLst>
        <pc:picChg chg="add mod">
          <ac:chgData name="Anna Domaszek" userId="7c82275e-a041-43cf-b710-05cbbfe64089" providerId="ADAL" clId="{D26E956C-97FA-45D8-851C-BDB242C9643C}" dt="2023-11-24T11:02:19.240" v="22" actId="34135"/>
          <ac:picMkLst>
            <pc:docMk/>
            <pc:sldMk cId="2974942175" sldId="268"/>
            <ac:picMk id="8" creationId="{AEA01FDF-11F4-408B-7ECD-F3CC8FFA6DF7}"/>
          </ac:picMkLst>
        </pc:picChg>
      </pc:sldChg>
      <pc:sldChg chg="addSp modSp mod">
        <pc:chgData name="Anna Domaszek" userId="7c82275e-a041-43cf-b710-05cbbfe64089" providerId="ADAL" clId="{D26E956C-97FA-45D8-851C-BDB242C9643C}" dt="2023-11-24T10:32:16.375" v="1" actId="34135"/>
        <pc:sldMkLst>
          <pc:docMk/>
          <pc:sldMk cId="380473199" sldId="269"/>
        </pc:sldMkLst>
        <pc:picChg chg="add mod">
          <ac:chgData name="Anna Domaszek" userId="7c82275e-a041-43cf-b710-05cbbfe64089" providerId="ADAL" clId="{D26E956C-97FA-45D8-851C-BDB242C9643C}" dt="2023-11-24T10:32:16.375" v="1" actId="34135"/>
          <ac:picMkLst>
            <pc:docMk/>
            <pc:sldMk cId="380473199" sldId="269"/>
            <ac:picMk id="7" creationId="{E9D7305A-FE2E-3670-A778-B78D149B45A0}"/>
          </ac:picMkLst>
        </pc:picChg>
      </pc:sldChg>
      <pc:sldChg chg="addSp modSp mod">
        <pc:chgData name="Anna Domaszek" userId="7c82275e-a041-43cf-b710-05cbbfe64089" providerId="ADAL" clId="{D26E956C-97FA-45D8-851C-BDB242C9643C}" dt="2023-11-24T10:36:48.577" v="3" actId="34135"/>
        <pc:sldMkLst>
          <pc:docMk/>
          <pc:sldMk cId="3731009781" sldId="271"/>
        </pc:sldMkLst>
        <pc:picChg chg="add mod">
          <ac:chgData name="Anna Domaszek" userId="7c82275e-a041-43cf-b710-05cbbfe64089" providerId="ADAL" clId="{D26E956C-97FA-45D8-851C-BDB242C9643C}" dt="2023-11-24T10:36:48.577" v="3" actId="34135"/>
          <ac:picMkLst>
            <pc:docMk/>
            <pc:sldMk cId="3731009781" sldId="271"/>
            <ac:picMk id="7" creationId="{9C6DF06C-CD3F-6E36-3F6E-C69FC3A07270}"/>
          </ac:picMkLst>
        </pc:picChg>
      </pc:sldChg>
      <pc:sldChg chg="addSp modSp mod modCm">
        <pc:chgData name="Anna Domaszek" userId="7c82275e-a041-43cf-b710-05cbbfe64089" providerId="ADAL" clId="{D26E956C-97FA-45D8-851C-BDB242C9643C}" dt="2023-11-24T11:06:15.082" v="23"/>
        <pc:sldMkLst>
          <pc:docMk/>
          <pc:sldMk cId="1077558625" sldId="272"/>
        </pc:sldMkLst>
        <pc:picChg chg="add mod">
          <ac:chgData name="Anna Domaszek" userId="7c82275e-a041-43cf-b710-05cbbfe64089" providerId="ADAL" clId="{D26E956C-97FA-45D8-851C-BDB242C9643C}" dt="2023-11-24T11:01:38.935" v="10" actId="34135"/>
          <ac:picMkLst>
            <pc:docMk/>
            <pc:sldMk cId="1077558625" sldId="272"/>
            <ac:picMk id="8" creationId="{20972181-5938-50E1-24CD-B228F7A27A12}"/>
          </ac:picMkLst>
        </pc:picChg>
        <pc:extLst>
          <p:ext xmlns:p="http://schemas.openxmlformats.org/presentationml/2006/main" uri="{D6D511B9-2390-475A-947B-AFAB55BFBCF1}">
            <pc226:cmChg xmlns:pc226="http://schemas.microsoft.com/office/powerpoint/2022/06/main/command" chg="">
              <pc226:chgData name="Anna Domaszek" userId="7c82275e-a041-43cf-b710-05cbbfe64089" providerId="ADAL" clId="{D26E956C-97FA-45D8-851C-BDB242C9643C}" dt="2023-11-24T11:06:15.082" v="23"/>
              <pc2:cmMkLst xmlns:pc2="http://schemas.microsoft.com/office/powerpoint/2019/9/main/command">
                <pc:docMk/>
                <pc:sldMk cId="1077558625" sldId="272"/>
                <pc2:cmMk id="{065A082F-7640-4314-BAAA-E0042B47263C}"/>
              </pc2:cmMkLst>
              <pc226:cmRplyChg chg="add">
                <pc226:chgData name="Anna Domaszek" userId="7c82275e-a041-43cf-b710-05cbbfe64089" providerId="ADAL" clId="{D26E956C-97FA-45D8-851C-BDB242C9643C}" dt="2023-11-24T11:06:15.082" v="23"/>
                <pc2:cmRplyMkLst xmlns:pc2="http://schemas.microsoft.com/office/powerpoint/2019/9/main/command">
                  <pc:docMk/>
                  <pc:sldMk cId="1077558625" sldId="272"/>
                  <pc2:cmMk id="{065A082F-7640-4314-BAAA-E0042B47263C}"/>
                  <pc2:cmRplyMk id="{3E63409B-CF9C-4173-84EF-37002A361FF6}"/>
                </pc2:cmRplyMkLst>
              </pc226:cmRplyChg>
              <pc226:cmRplyChg chg="add">
                <pc226:chgData name="Anna Domaszek" userId="7c82275e-a041-43cf-b710-05cbbfe64089" providerId="ADAL" clId="{D26E956C-97FA-45D8-851C-BDB242C9643C}" dt="2023-11-24T10:46:02.704" v="6"/>
                <pc2:cmRplyMkLst xmlns:pc2="http://schemas.microsoft.com/office/powerpoint/2019/9/main/command">
                  <pc:docMk/>
                  <pc:sldMk cId="1077558625" sldId="272"/>
                  <pc2:cmMk id="{065A082F-7640-4314-BAAA-E0042B47263C}"/>
                  <pc2:cmRplyMk id="{9EDCC3AF-94A7-495B-AD41-FC8A58173D1E}"/>
                </pc2:cmRplyMkLst>
              </pc226:cmRplyChg>
            </pc226:cmChg>
          </p:ext>
        </pc:extLst>
      </pc:sldChg>
      <pc:sldChg chg="addSp modSp mod">
        <pc:chgData name="Anna Domaszek" userId="7c82275e-a041-43cf-b710-05cbbfe64089" providerId="ADAL" clId="{D26E956C-97FA-45D8-851C-BDB242C9643C}" dt="2023-11-24T11:01:45.020" v="12" actId="34135"/>
        <pc:sldMkLst>
          <pc:docMk/>
          <pc:sldMk cId="2025389935" sldId="273"/>
        </pc:sldMkLst>
        <pc:picChg chg="add mod">
          <ac:chgData name="Anna Domaszek" userId="7c82275e-a041-43cf-b710-05cbbfe64089" providerId="ADAL" clId="{D26E956C-97FA-45D8-851C-BDB242C9643C}" dt="2023-11-24T11:01:45.020" v="12" actId="34135"/>
          <ac:picMkLst>
            <pc:docMk/>
            <pc:sldMk cId="2025389935" sldId="273"/>
            <ac:picMk id="18" creationId="{1CF962E8-45E0-B4DF-DC99-54B13219AB3F}"/>
          </ac:picMkLst>
        </pc:picChg>
      </pc:sldChg>
      <pc:sldChg chg="addSp modSp mod">
        <pc:chgData name="Anna Domaszek" userId="7c82275e-a041-43cf-b710-05cbbfe64089" providerId="ADAL" clId="{D26E956C-97FA-45D8-851C-BDB242C9643C}" dt="2023-11-24T11:02:00.912" v="16" actId="34135"/>
        <pc:sldMkLst>
          <pc:docMk/>
          <pc:sldMk cId="3547069716" sldId="274"/>
        </pc:sldMkLst>
        <pc:picChg chg="add mod">
          <ac:chgData name="Anna Domaszek" userId="7c82275e-a041-43cf-b710-05cbbfe64089" providerId="ADAL" clId="{D26E956C-97FA-45D8-851C-BDB242C9643C}" dt="2023-11-24T11:02:00.912" v="16" actId="34135"/>
          <ac:picMkLst>
            <pc:docMk/>
            <pc:sldMk cId="3547069716" sldId="274"/>
            <ac:picMk id="6" creationId="{E71B83B1-3A78-ED1A-D967-0151F06CDAD0}"/>
          </ac:picMkLst>
        </pc:picChg>
      </pc:sldChg>
      <pc:sldChg chg="addSp modSp mod">
        <pc:chgData name="Anna Domaszek" userId="7c82275e-a041-43cf-b710-05cbbfe64089" providerId="ADAL" clId="{D26E956C-97FA-45D8-851C-BDB242C9643C}" dt="2023-11-24T11:02:06.243" v="18" actId="34135"/>
        <pc:sldMkLst>
          <pc:docMk/>
          <pc:sldMk cId="3888040537" sldId="275"/>
        </pc:sldMkLst>
        <pc:picChg chg="add mod">
          <ac:chgData name="Anna Domaszek" userId="7c82275e-a041-43cf-b710-05cbbfe64089" providerId="ADAL" clId="{D26E956C-97FA-45D8-851C-BDB242C9643C}" dt="2023-11-24T11:02:06.243" v="18" actId="34135"/>
          <ac:picMkLst>
            <pc:docMk/>
            <pc:sldMk cId="3888040537" sldId="275"/>
            <ac:picMk id="6" creationId="{C23C5E37-B3C8-7F71-2989-92B42E03C87E}"/>
          </ac:picMkLst>
        </pc:picChg>
      </pc:sldChg>
      <pc:sldChg chg="addSp modSp mod">
        <pc:chgData name="Anna Domaszek" userId="7c82275e-a041-43cf-b710-05cbbfe64089" providerId="ADAL" clId="{D26E956C-97FA-45D8-851C-BDB242C9643C}" dt="2023-11-24T11:02:12.612" v="20" actId="34135"/>
        <pc:sldMkLst>
          <pc:docMk/>
          <pc:sldMk cId="4214616397" sldId="276"/>
        </pc:sldMkLst>
        <pc:spChg chg="mod">
          <ac:chgData name="Anna Domaszek" userId="7c82275e-a041-43cf-b710-05cbbfe64089" providerId="ADAL" clId="{D26E956C-97FA-45D8-851C-BDB242C9643C}" dt="2023-11-24T11:01:21.950" v="8" actId="20577"/>
          <ac:spMkLst>
            <pc:docMk/>
            <pc:sldMk cId="4214616397" sldId="276"/>
            <ac:spMk id="7" creationId="{74CFD11F-115C-0857-094A-E6A7D8A56382}"/>
          </ac:spMkLst>
        </pc:spChg>
        <pc:picChg chg="add mod">
          <ac:chgData name="Anna Domaszek" userId="7c82275e-a041-43cf-b710-05cbbfe64089" providerId="ADAL" clId="{D26E956C-97FA-45D8-851C-BDB242C9643C}" dt="2023-11-24T11:02:12.612" v="20" actId="34135"/>
          <ac:picMkLst>
            <pc:docMk/>
            <pc:sldMk cId="4214616397" sldId="276"/>
            <ac:picMk id="6" creationId="{7DE5AE5E-AFAC-B09B-A723-DF78D502707D}"/>
          </ac:picMkLst>
        </pc:picChg>
      </pc:sldChg>
    </pc:docChg>
  </pc:docChgLst>
  <pc:docChgLst>
    <pc:chgData name="Tina Renshaw BA Hons (Oxon), MA (Oxon), PGCE, PGCHRM" userId="S::tina.renshaw@esbuk.org::94dc95e1-b3b7-4783-9628-eae13940e46e" providerId="AD" clId="Web-{4D9E97D2-9C84-DC1B-0EBB-9C275A423FF2}"/>
    <pc:docChg chg="modSld">
      <pc:chgData name="Tina Renshaw BA Hons (Oxon), MA (Oxon), PGCE, PGCHRM" userId="S::tina.renshaw@esbuk.org::94dc95e1-b3b7-4783-9628-eae13940e46e" providerId="AD" clId="Web-{4D9E97D2-9C84-DC1B-0EBB-9C275A423FF2}" dt="2023-09-04T12:10:17.184" v="1" actId="20577"/>
      <pc:docMkLst>
        <pc:docMk/>
      </pc:docMkLst>
      <pc:sldChg chg="modSp">
        <pc:chgData name="Tina Renshaw BA Hons (Oxon), MA (Oxon), PGCE, PGCHRM" userId="S::tina.renshaw@esbuk.org::94dc95e1-b3b7-4783-9628-eae13940e46e" providerId="AD" clId="Web-{4D9E97D2-9C84-DC1B-0EBB-9C275A423FF2}" dt="2023-09-04T12:10:17.184" v="1" actId="20577"/>
        <pc:sldMkLst>
          <pc:docMk/>
          <pc:sldMk cId="1077558625" sldId="272"/>
        </pc:sldMkLst>
        <pc:spChg chg="mod">
          <ac:chgData name="Tina Renshaw BA Hons (Oxon), MA (Oxon), PGCE, PGCHRM" userId="S::tina.renshaw@esbuk.org::94dc95e1-b3b7-4783-9628-eae13940e46e" providerId="AD" clId="Web-{4D9E97D2-9C84-DC1B-0EBB-9C275A423FF2}" dt="2023-09-04T12:10:17.184" v="1" actId="20577"/>
          <ac:spMkLst>
            <pc:docMk/>
            <pc:sldMk cId="1077558625" sldId="272"/>
            <ac:spMk id="11" creationId="{D97DD78C-3309-9060-5D16-BCB3B180F121}"/>
          </ac:spMkLst>
        </pc:spChg>
      </pc:sldChg>
    </pc:docChg>
  </pc:docChgLst>
  <pc:docChgLst>
    <pc:chgData name="Lauren Kearney" userId="S::lauren.kearney@esbuk.org::b4143d71-0b4c-487b-ad54-94c3c8f1ceb9" providerId="AD" clId="Web-{6613402E-52B5-0CAD-6E1E-55181A624A41}"/>
    <pc:docChg chg="">
      <pc:chgData name="Lauren Kearney" userId="S::lauren.kearney@esbuk.org::b4143d71-0b4c-487b-ad54-94c3c8f1ceb9" providerId="AD" clId="Web-{6613402E-52B5-0CAD-6E1E-55181A624A41}" dt="2023-11-24T11:50:24.872" v="0"/>
      <pc:docMkLst>
        <pc:docMk/>
      </pc:docMkLst>
      <pc:sldChg chg="modCm">
        <pc:chgData name="Lauren Kearney" userId="S::lauren.kearney@esbuk.org::b4143d71-0b4c-487b-ad54-94c3c8f1ceb9" providerId="AD" clId="Web-{6613402E-52B5-0CAD-6E1E-55181A624A41}" dt="2023-11-24T11:50:24.872" v="0"/>
        <pc:sldMkLst>
          <pc:docMk/>
          <pc:sldMk cId="1077558625" sldId="272"/>
        </pc:sldMkLst>
        <pc:extLst>
          <p:ext xmlns:p="http://schemas.openxmlformats.org/presentationml/2006/main" uri="{D6D511B9-2390-475A-947B-AFAB55BFBCF1}">
            <pc226:cmChg xmlns:pc226="http://schemas.microsoft.com/office/powerpoint/2022/06/main/command" chg="">
              <pc226:chgData name="Lauren Kearney" userId="S::lauren.kearney@esbuk.org::b4143d71-0b4c-487b-ad54-94c3c8f1ceb9" providerId="AD" clId="Web-{6613402E-52B5-0CAD-6E1E-55181A624A41}" dt="2023-11-24T11:50:24.872" v="0"/>
              <pc2:cmMkLst xmlns:pc2="http://schemas.microsoft.com/office/powerpoint/2019/9/main/command">
                <pc:docMk/>
                <pc:sldMk cId="1077558625" sldId="272"/>
                <pc2:cmMk id="{065A082F-7640-4314-BAAA-E0042B47263C}"/>
              </pc2:cmMkLst>
              <pc226:cmRplyChg chg="mod modRxn">
                <pc226:chgData name="Lauren Kearney" userId="S::lauren.kearney@esbuk.org::b4143d71-0b4c-487b-ad54-94c3c8f1ceb9" providerId="AD" clId="Web-{6613402E-52B5-0CAD-6E1E-55181A624A41}" dt="2023-11-24T11:50:24.872" v="0"/>
                <pc2:cmRplyMkLst xmlns:pc2="http://schemas.microsoft.com/office/powerpoint/2019/9/main/command">
                  <pc:docMk/>
                  <pc:sldMk cId="1077558625" sldId="272"/>
                  <pc2:cmMk id="{065A082F-7640-4314-BAAA-E0042B47263C}"/>
                  <pc2:cmRplyMk id="{3E63409B-CF9C-4173-84EF-37002A361FF6}"/>
                </pc2:cmRplyMkLst>
              </pc226:cmRplyChg>
            </pc226:cmChg>
          </p:ext>
        </pc:extLst>
      </pc:sldChg>
    </pc:docChg>
  </pc:docChgLst>
  <pc:docChgLst>
    <pc:chgData name="Lauren Kearney" userId="S::lauren.kearney@esbuk.org::b4143d71-0b4c-487b-ad54-94c3c8f1ceb9" providerId="AD" clId="Web-{3A3F5C50-D961-C7DF-CCCF-B9DE2B3F9C7A}"/>
    <pc:docChg chg="">
      <pc:chgData name="Lauren Kearney" userId="S::lauren.kearney@esbuk.org::b4143d71-0b4c-487b-ad54-94c3c8f1ceb9" providerId="AD" clId="Web-{3A3F5C50-D961-C7DF-CCCF-B9DE2B3F9C7A}" dt="2023-11-24T10:48:21.826" v="0"/>
      <pc:docMkLst>
        <pc:docMk/>
      </pc:docMkLst>
      <pc:sldChg chg="modCm">
        <pc:chgData name="Lauren Kearney" userId="S::lauren.kearney@esbuk.org::b4143d71-0b4c-487b-ad54-94c3c8f1ceb9" providerId="AD" clId="Web-{3A3F5C50-D961-C7DF-CCCF-B9DE2B3F9C7A}" dt="2023-11-24T10:48:21.826" v="0"/>
        <pc:sldMkLst>
          <pc:docMk/>
          <pc:sldMk cId="1077558625" sldId="272"/>
        </pc:sldMkLst>
        <pc:extLst>
          <p:ext xmlns:p="http://schemas.openxmlformats.org/presentationml/2006/main" uri="{D6D511B9-2390-475A-947B-AFAB55BFBCF1}">
            <pc226:cmChg xmlns:pc226="http://schemas.microsoft.com/office/powerpoint/2022/06/main/command" chg="">
              <pc226:chgData name="Lauren Kearney" userId="S::lauren.kearney@esbuk.org::b4143d71-0b4c-487b-ad54-94c3c8f1ceb9" providerId="AD" clId="Web-{3A3F5C50-D961-C7DF-CCCF-B9DE2B3F9C7A}" dt="2023-11-24T10:48:21.826" v="0"/>
              <pc2:cmMkLst xmlns:pc2="http://schemas.microsoft.com/office/powerpoint/2019/9/main/command">
                <pc:docMk/>
                <pc:sldMk cId="1077558625" sldId="272"/>
                <pc2:cmMk id="{065A082F-7640-4314-BAAA-E0042B47263C}"/>
              </pc2:cmMkLst>
              <pc226:cmRplyChg chg="add">
                <pc226:chgData name="Lauren Kearney" userId="S::lauren.kearney@esbuk.org::b4143d71-0b4c-487b-ad54-94c3c8f1ceb9" providerId="AD" clId="Web-{3A3F5C50-D961-C7DF-CCCF-B9DE2B3F9C7A}" dt="2023-11-24T10:48:21.826" v="0"/>
                <pc2:cmRplyMkLst xmlns:pc2="http://schemas.microsoft.com/office/powerpoint/2019/9/main/command">
                  <pc:docMk/>
                  <pc:sldMk cId="1077558625" sldId="272"/>
                  <pc2:cmMk id="{065A082F-7640-4314-BAAA-E0042B47263C}"/>
                  <pc2:cmRplyMk id="{578BF734-309A-46AB-AAF7-18B59443C6DD}"/>
                </pc2:cmRplyMkLst>
              </pc226:cmRplyChg>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Suggestions on following slides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94550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solidFill>
                  <a:srgbClr val="FF0000"/>
                </a:solidFill>
              </a:rPr>
              <a:t>View in presenter mode to see full notes.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3846723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377979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2451084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604322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1646758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ESB-RES-C183 L1G2-Speech to Connect-2.4-PPT-Memorisation techniques</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ESB-RES-C183 L1G2-Speech to Connect-2.4-PPT-Memorisation techniques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ESB-RES-C183 L1G2-Speech to Connect-2.4-PPT-Memorisation techniques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Connect-2.4-PPT-Memorisation techniques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Connect-2.4-PPT-Memorisation techniques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ESB-RES-C183 L1G2-Speech to Connect-2.4-PPT-Memorisation techniques</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ESB-RES-C183 L1G2-Speech to Connect-2.4-PPT-Memorisation techniques</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Connect-2.4-PPT-Memorisation techniques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ESB-RES-C183 L1G2-Speech to Connect-2.4-PPT-Memorisation techniques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Connect-2.4-PPT-Memorisation techniques</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ESB-RES-C183 L1G2-Speech to Connect-2.4-PPT-Memorisation techniques</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ESB-RES-C183 L1G2-Speech to Connect-2.4-PPT-Memorisation techniques</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ESB-RES-C183 L1G2-Speech to Connect-2.4-PPT-Memorisation techniques</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ESB-RES-C183 L1G2-Speech to Connect-2.4-PPT-Memorisation techniques</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ESB-RES-C183 L1G2-Speech to Connect-2.4-PPT-Memorisation techniques</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ESB-RES-C183 L1G2-Speech to Connect-2.4-PPT-Memorisation techniques</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smtClean="0"/>
              <a:t>ESB-RES-C184</a:t>
            </a:r>
            <a:endParaRPr lang="en-GB" dirty="0"/>
          </a:p>
          <a:p>
            <a:r>
              <a:rPr lang="en-GB" dirty="0"/>
              <a:t>L1G2-Speech to Connect-2.4-PPT-Memorisation techniques</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Memorisation techniques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try out different methods of memorising a text for speaking by heart.</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sz="1600" b="1" i="1" dirty="0"/>
          </a:p>
          <a:p>
            <a:pPr marL="285750" indent="-285750">
              <a:buFont typeface="Arial" panose="020B0604020202020204" pitchFamily="34" charset="0"/>
              <a:buChar char="•"/>
            </a:pPr>
            <a:r>
              <a:rPr lang="en-GB" sz="1600" i="1" dirty="0"/>
              <a:t>Thought about difficulties we might face and how to overcome barriers</a:t>
            </a:r>
          </a:p>
          <a:p>
            <a:pPr marL="285750" indent="-285750">
              <a:buFont typeface="Arial" panose="020B0604020202020204" pitchFamily="34" charset="0"/>
              <a:buChar char="•"/>
            </a:pPr>
            <a:r>
              <a:rPr lang="en-GB" sz="1600" i="1" dirty="0"/>
              <a:t>Tried out different methods of memorising a poem/drama/spoken word piece</a:t>
            </a:r>
          </a:p>
          <a:p>
            <a:pPr marL="285750" indent="-285750">
              <a:buFont typeface="Arial" panose="020B0604020202020204" pitchFamily="34" charset="0"/>
              <a:buChar char="•"/>
            </a:pPr>
            <a:r>
              <a:rPr lang="en-GB" sz="1600" i="1" dirty="0"/>
              <a:t>Explained which methods you think you will use and why</a:t>
            </a:r>
          </a:p>
        </p:txBody>
      </p:sp>
      <p:pic>
        <p:nvPicPr>
          <p:cNvPr id="7" name="Picture 6">
            <a:extLst>
              <a:ext uri="{FF2B5EF4-FFF2-40B4-BE49-F238E27FC236}">
                <a16:creationId xmlns:a16="http://schemas.microsoft.com/office/drawing/2014/main" id="{E9D7305A-FE2E-3670-A778-B78D149B45A0}"/>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344529"/>
            <a:ext cx="7886700" cy="504056"/>
          </a:xfrm>
        </p:spPr>
        <p:txBody>
          <a:bodyPr>
            <a:normAutofit fontScale="90000"/>
          </a:bodyPr>
          <a:lstStyle/>
          <a:p>
            <a:r>
              <a:rPr lang="en-US" b="1" i="1" dirty="0">
                <a:latin typeface="+mn-lt"/>
              </a:rPr>
              <a:t>Which of the methods do you think will work for you? Why?</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 </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6" name="Table 6">
            <a:extLst>
              <a:ext uri="{FF2B5EF4-FFF2-40B4-BE49-F238E27FC236}">
                <a16:creationId xmlns:a16="http://schemas.microsoft.com/office/drawing/2014/main" id="{41B74198-4A7D-3A34-A833-A7E541134ECF}"/>
              </a:ext>
            </a:extLst>
          </p:cNvPr>
          <p:cNvGraphicFramePr>
            <a:graphicFrameLocks noGrp="1"/>
          </p:cNvGraphicFramePr>
          <p:nvPr>
            <p:extLst>
              <p:ext uri="{D42A27DB-BD31-4B8C-83A1-F6EECF244321}">
                <p14:modId xmlns:p14="http://schemas.microsoft.com/office/powerpoint/2010/main" val="3863118110"/>
              </p:ext>
            </p:extLst>
          </p:nvPr>
        </p:nvGraphicFramePr>
        <p:xfrm>
          <a:off x="755576" y="2316480"/>
          <a:ext cx="7632848" cy="2225040"/>
        </p:xfrm>
        <a:graphic>
          <a:graphicData uri="http://schemas.openxmlformats.org/drawingml/2006/table">
            <a:tbl>
              <a:tblPr firstRow="1" bandRow="1">
                <a:tableStyleId>{5940675A-B579-460E-94D1-54222C63F5DA}</a:tableStyleId>
              </a:tblPr>
              <a:tblGrid>
                <a:gridCol w="3816424">
                  <a:extLst>
                    <a:ext uri="{9D8B030D-6E8A-4147-A177-3AD203B41FA5}">
                      <a16:colId xmlns:a16="http://schemas.microsoft.com/office/drawing/2014/main" val="2804244177"/>
                    </a:ext>
                  </a:extLst>
                </a:gridCol>
                <a:gridCol w="3816424">
                  <a:extLst>
                    <a:ext uri="{9D8B030D-6E8A-4147-A177-3AD203B41FA5}">
                      <a16:colId xmlns:a16="http://schemas.microsoft.com/office/drawing/2014/main" val="3050033023"/>
                    </a:ext>
                  </a:extLst>
                </a:gridCol>
              </a:tblGrid>
              <a:tr h="370840">
                <a:tc>
                  <a:txBody>
                    <a:bodyPr/>
                    <a:lstStyle/>
                    <a:p>
                      <a:r>
                        <a:rPr lang="en-GB" dirty="0"/>
                        <a:t>Read aloud</a:t>
                      </a:r>
                    </a:p>
                  </a:txBody>
                  <a:tcPr anchor="ctr">
                    <a:solidFill>
                      <a:srgbClr val="C2D721">
                        <a:alpha val="30000"/>
                      </a:srgbClr>
                    </a:solidFill>
                  </a:tcPr>
                </a:tc>
                <a:tc>
                  <a:txBody>
                    <a:bodyPr/>
                    <a:lstStyle/>
                    <a:p>
                      <a:r>
                        <a:rPr lang="en-GB" dirty="0"/>
                        <a:t>Break it down</a:t>
                      </a:r>
                    </a:p>
                  </a:txBody>
                  <a:tcPr anchor="ctr">
                    <a:solidFill>
                      <a:srgbClr val="FBD004">
                        <a:alpha val="30000"/>
                      </a:srgbClr>
                    </a:solidFill>
                  </a:tcPr>
                </a:tc>
                <a:extLst>
                  <a:ext uri="{0D108BD9-81ED-4DB2-BD59-A6C34878D82A}">
                    <a16:rowId xmlns:a16="http://schemas.microsoft.com/office/drawing/2014/main" val="1144988148"/>
                  </a:ext>
                </a:extLst>
              </a:tr>
              <a:tr h="370840">
                <a:tc>
                  <a:txBody>
                    <a:bodyPr/>
                    <a:lstStyle/>
                    <a:p>
                      <a:r>
                        <a:rPr lang="en-GB" dirty="0"/>
                        <a:t>Understand the meaning</a:t>
                      </a:r>
                    </a:p>
                  </a:txBody>
                  <a:tcPr anchor="ctr">
                    <a:solidFill>
                      <a:srgbClr val="FBD004">
                        <a:alpha val="30000"/>
                      </a:srgbClr>
                    </a:solidFill>
                  </a:tcPr>
                </a:tc>
                <a:tc>
                  <a:txBody>
                    <a:bodyPr/>
                    <a:lstStyle/>
                    <a:p>
                      <a:r>
                        <a:rPr lang="en-GB" dirty="0"/>
                        <a:t>Repeat and recite</a:t>
                      </a:r>
                    </a:p>
                  </a:txBody>
                  <a:tcPr anchor="ctr">
                    <a:solidFill>
                      <a:srgbClr val="C2D721">
                        <a:alpha val="30000"/>
                      </a:srgbClr>
                    </a:solidFill>
                  </a:tcPr>
                </a:tc>
                <a:extLst>
                  <a:ext uri="{0D108BD9-81ED-4DB2-BD59-A6C34878D82A}">
                    <a16:rowId xmlns:a16="http://schemas.microsoft.com/office/drawing/2014/main" val="3570409936"/>
                  </a:ext>
                </a:extLst>
              </a:tr>
              <a:tr h="370840">
                <a:tc>
                  <a:txBody>
                    <a:bodyPr/>
                    <a:lstStyle/>
                    <a:p>
                      <a:r>
                        <a:rPr lang="en-GB" dirty="0"/>
                        <a:t>Look, cover, write/speak, check</a:t>
                      </a:r>
                    </a:p>
                  </a:txBody>
                  <a:tcPr anchor="ctr">
                    <a:solidFill>
                      <a:srgbClr val="C2D721">
                        <a:alpha val="30000"/>
                      </a:srgbClr>
                    </a:solidFill>
                  </a:tcPr>
                </a:tc>
                <a:tc>
                  <a:txBody>
                    <a:bodyPr/>
                    <a:lstStyle/>
                    <a:p>
                      <a:r>
                        <a:rPr lang="en-GB" dirty="0"/>
                        <a:t>Record and listen</a:t>
                      </a:r>
                    </a:p>
                  </a:txBody>
                  <a:tcPr anchor="ctr">
                    <a:solidFill>
                      <a:srgbClr val="FBD004">
                        <a:alpha val="30000"/>
                      </a:srgbClr>
                    </a:solidFill>
                  </a:tcPr>
                </a:tc>
                <a:extLst>
                  <a:ext uri="{0D108BD9-81ED-4DB2-BD59-A6C34878D82A}">
                    <a16:rowId xmlns:a16="http://schemas.microsoft.com/office/drawing/2014/main" val="2580851766"/>
                  </a:ext>
                </a:extLst>
              </a:tr>
              <a:tr h="370840">
                <a:tc>
                  <a:txBody>
                    <a:bodyPr/>
                    <a:lstStyle/>
                    <a:p>
                      <a:r>
                        <a:rPr lang="en-GB" dirty="0"/>
                        <a:t>Highlight key words</a:t>
                      </a:r>
                    </a:p>
                  </a:txBody>
                  <a:tcPr anchor="ctr">
                    <a:solidFill>
                      <a:srgbClr val="FBD004">
                        <a:alpha val="30000"/>
                      </a:srgbClr>
                    </a:solidFill>
                  </a:tcPr>
                </a:tc>
                <a:tc>
                  <a:txBody>
                    <a:bodyPr/>
                    <a:lstStyle/>
                    <a:p>
                      <a:r>
                        <a:rPr lang="en-GB" dirty="0"/>
                        <a:t>Visualise scenes</a:t>
                      </a:r>
                    </a:p>
                  </a:txBody>
                  <a:tcPr anchor="ctr">
                    <a:solidFill>
                      <a:srgbClr val="C2D721">
                        <a:alpha val="30000"/>
                      </a:srgbClr>
                    </a:solidFill>
                  </a:tcPr>
                </a:tc>
                <a:extLst>
                  <a:ext uri="{0D108BD9-81ED-4DB2-BD59-A6C34878D82A}">
                    <a16:rowId xmlns:a16="http://schemas.microsoft.com/office/drawing/2014/main" val="2597726880"/>
                  </a:ext>
                </a:extLst>
              </a:tr>
              <a:tr h="370840">
                <a:tc>
                  <a:txBody>
                    <a:bodyPr/>
                    <a:lstStyle/>
                    <a:p>
                      <a:r>
                        <a:rPr lang="en-GB" dirty="0"/>
                        <a:t>Focus on emotions</a:t>
                      </a:r>
                    </a:p>
                  </a:txBody>
                  <a:tcPr anchor="ctr">
                    <a:solidFill>
                      <a:srgbClr val="C2D721">
                        <a:alpha val="30000"/>
                      </a:srgbClr>
                    </a:solidFill>
                  </a:tcPr>
                </a:tc>
                <a:tc>
                  <a:txBody>
                    <a:bodyPr/>
                    <a:lstStyle/>
                    <a:p>
                      <a:r>
                        <a:rPr lang="en-GB" dirty="0"/>
                        <a:t>Rehearse in different settings</a:t>
                      </a:r>
                    </a:p>
                  </a:txBody>
                  <a:tcPr anchor="ctr">
                    <a:solidFill>
                      <a:srgbClr val="FBD004">
                        <a:alpha val="30000"/>
                      </a:srgbClr>
                    </a:solidFill>
                  </a:tcPr>
                </a:tc>
                <a:extLst>
                  <a:ext uri="{0D108BD9-81ED-4DB2-BD59-A6C34878D82A}">
                    <a16:rowId xmlns:a16="http://schemas.microsoft.com/office/drawing/2014/main" val="3581583702"/>
                  </a:ext>
                </a:extLst>
              </a:tr>
              <a:tr h="370840">
                <a:tc>
                  <a:txBody>
                    <a:bodyPr/>
                    <a:lstStyle/>
                    <a:p>
                      <a:r>
                        <a:rPr lang="en-GB" dirty="0"/>
                        <a:t>Create gestures</a:t>
                      </a:r>
                    </a:p>
                  </a:txBody>
                  <a:tcPr anchor="ctr">
                    <a:solidFill>
                      <a:srgbClr val="FBD004">
                        <a:alpha val="30000"/>
                      </a:srgbClr>
                    </a:solidFill>
                  </a:tcPr>
                </a:tc>
                <a:tc>
                  <a:txBody>
                    <a:bodyPr/>
                    <a:lstStyle/>
                    <a:p>
                      <a:r>
                        <a:rPr lang="en-GB" dirty="0"/>
                        <a:t>Recite in reverse</a:t>
                      </a:r>
                    </a:p>
                  </a:txBody>
                  <a:tcPr anchor="ctr">
                    <a:solidFill>
                      <a:srgbClr val="C2D721">
                        <a:alpha val="30000"/>
                      </a:srgbClr>
                    </a:solidFill>
                  </a:tcPr>
                </a:tc>
                <a:extLst>
                  <a:ext uri="{0D108BD9-81ED-4DB2-BD59-A6C34878D82A}">
                    <a16:rowId xmlns:a16="http://schemas.microsoft.com/office/drawing/2014/main" val="1008575277"/>
                  </a:ext>
                </a:extLst>
              </a:tr>
            </a:tbl>
          </a:graphicData>
        </a:graphic>
      </p:graphicFrame>
      <p:sp>
        <p:nvSpPr>
          <p:cNvPr id="7" name="TextBox 6">
            <a:extLst>
              <a:ext uri="{FF2B5EF4-FFF2-40B4-BE49-F238E27FC236}">
                <a16:creationId xmlns:a16="http://schemas.microsoft.com/office/drawing/2014/main" id="{A8B8D215-DD02-D251-96D6-0155D336AE8D}"/>
              </a:ext>
            </a:extLst>
          </p:cNvPr>
          <p:cNvSpPr txBox="1"/>
          <p:nvPr/>
        </p:nvSpPr>
        <p:spPr>
          <a:xfrm>
            <a:off x="611560" y="4725144"/>
            <a:ext cx="8208912" cy="1169551"/>
          </a:xfrm>
          <a:prstGeom prst="rect">
            <a:avLst/>
          </a:prstGeom>
          <a:noFill/>
        </p:spPr>
        <p:txBody>
          <a:bodyPr wrap="square" rtlCol="0">
            <a:spAutoFit/>
          </a:bodyPr>
          <a:lstStyle/>
          <a:p>
            <a:r>
              <a:rPr lang="en-GB" sz="1400" dirty="0"/>
              <a:t>Think about which memorisation methods will work for you, and which might not. You might consider:</a:t>
            </a:r>
          </a:p>
          <a:p>
            <a:pPr marL="285750" indent="-285750">
              <a:buFont typeface="Arial" panose="020B0604020202020204" pitchFamily="34" charset="0"/>
              <a:buChar char="•"/>
            </a:pPr>
            <a:r>
              <a:rPr lang="en-GB" sz="1400" dirty="0"/>
              <a:t>Your previous experiences trying to memorise information</a:t>
            </a:r>
          </a:p>
          <a:p>
            <a:pPr marL="285750" indent="-285750">
              <a:buFont typeface="Arial" panose="020B0604020202020204" pitchFamily="34" charset="0"/>
              <a:buChar char="•"/>
            </a:pPr>
            <a:r>
              <a:rPr lang="en-GB" sz="1400" dirty="0"/>
              <a:t>Your own learning style (your strengths and weaknesses)</a:t>
            </a:r>
          </a:p>
          <a:p>
            <a:pPr marL="285750" indent="-285750">
              <a:buFont typeface="Arial" panose="020B0604020202020204" pitchFamily="34" charset="0"/>
              <a:buChar char="•"/>
            </a:pPr>
            <a:r>
              <a:rPr lang="en-GB" sz="1400" dirty="0"/>
              <a:t>Trying each method with a short text and eliminating ones which don’t feel helpful to you</a:t>
            </a:r>
          </a:p>
          <a:p>
            <a:pPr marL="285750" indent="-285750">
              <a:buFont typeface="Arial" panose="020B0604020202020204" pitchFamily="34" charset="0"/>
              <a:buChar char="•"/>
            </a:pPr>
            <a:r>
              <a:rPr lang="en-GB" sz="1400" dirty="0"/>
              <a:t>The barriers to memorisation you looked at earlier</a:t>
            </a:r>
          </a:p>
        </p:txBody>
      </p:sp>
      <p:pic>
        <p:nvPicPr>
          <p:cNvPr id="9" name="Picture 8">
            <a:extLst>
              <a:ext uri="{FF2B5EF4-FFF2-40B4-BE49-F238E27FC236}">
                <a16:creationId xmlns:a16="http://schemas.microsoft.com/office/drawing/2014/main" id="{436E69FA-BC11-792C-A188-739C4A451980}"/>
              </a:ext>
            </a:extLst>
          </p:cNvPr>
          <p:cNvPicPr>
            <a:picLocks noChangeAspect="1"/>
          </p:cNvPicPr>
          <p:nvPr/>
        </p:nvPicPr>
        <p:blipFill>
          <a:blip r:embed="rId2"/>
          <a:stretch>
            <a:fillRect/>
          </a:stretch>
        </p:blipFill>
        <p:spPr>
          <a:xfrm>
            <a:off x="7902687" y="5133401"/>
            <a:ext cx="759097" cy="944918"/>
          </a:xfrm>
          <a:prstGeom prst="rect">
            <a:avLst/>
          </a:prstGeom>
        </p:spPr>
      </p:pic>
      <p:pic>
        <p:nvPicPr>
          <p:cNvPr id="8" name="Picture 7">
            <a:extLst>
              <a:ext uri="{FF2B5EF4-FFF2-40B4-BE49-F238E27FC236}">
                <a16:creationId xmlns:a16="http://schemas.microsoft.com/office/drawing/2014/main" id="{AEA01FDF-11F4-408B-7ECD-F3CC8FFA6DF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dirty="0" smtClean="0"/>
              <a:t>ESB-RES-C184</a:t>
            </a:r>
            <a:endParaRPr lang="en-US" dirty="0" smtClean="0"/>
          </a:p>
          <a:p>
            <a:r>
              <a:rPr lang="en-US" dirty="0" smtClean="0"/>
              <a:t>L1G2-Speech to Connect-2.4-PPT-Memorisation techniques</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029457220"/>
              </p:ext>
            </p:extLst>
          </p:nvPr>
        </p:nvGraphicFramePr>
        <p:xfrm>
          <a:off x="378779" y="2060848"/>
          <a:ext cx="8297674" cy="2541870"/>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769413">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2: Speaking by </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Heart </a:t>
                      </a:r>
                      <a:b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b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Time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r>
                        <a:rPr lang="en-GB" sz="1200" b="1" spc="-5">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2 – 3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772457">
                <a:tc>
                  <a:txBody>
                    <a:bodyPr/>
                    <a:lstStyle/>
                    <a:p>
                      <a:pPr algn="ctr">
                        <a:lnSpc>
                          <a:spcPts val="1210"/>
                        </a:lnSpc>
                        <a:spcBef>
                          <a:spcPts val="100"/>
                        </a:spcBef>
                        <a:spcAft>
                          <a:spcPts val="800"/>
                        </a:spcAft>
                      </a:pP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Memory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Lines are remembered mostly accurately with more than one prompt.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Lines are remembered mostly accurately with one prompt.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Words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generally secure, no prompts required</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but some hesitation /clear concentration.</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Words and sense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are secure, with minor hesitations.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Words and sense are secure</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with no hesitation.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9C6DF06C-CD3F-6E36-3F6E-C69FC3A0727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731009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196752"/>
            <a:ext cx="7886700" cy="648072"/>
          </a:xfrm>
        </p:spPr>
        <p:txBody>
          <a:bodyPr/>
          <a:lstStyle/>
          <a:p>
            <a:r>
              <a:rPr lang="en-US" b="1" i="1" dirty="0">
                <a:latin typeface="+mn-lt"/>
              </a:rPr>
              <a:t>What is difficult about memorising?</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900FBE02-918F-4D52-4676-EBCD5B0C68E6}"/>
              </a:ext>
            </a:extLst>
          </p:cNvPr>
          <p:cNvPicPr>
            <a:picLocks noChangeAspect="1"/>
          </p:cNvPicPr>
          <p:nvPr/>
        </p:nvPicPr>
        <p:blipFill>
          <a:blip r:embed="rId3"/>
          <a:stretch>
            <a:fillRect/>
          </a:stretch>
        </p:blipFill>
        <p:spPr>
          <a:xfrm>
            <a:off x="479549" y="2212721"/>
            <a:ext cx="1457325" cy="2543175"/>
          </a:xfrm>
          <a:prstGeom prst="rect">
            <a:avLst/>
          </a:prstGeom>
        </p:spPr>
      </p:pic>
      <p:sp>
        <p:nvSpPr>
          <p:cNvPr id="8" name="TextBox 7">
            <a:extLst>
              <a:ext uri="{FF2B5EF4-FFF2-40B4-BE49-F238E27FC236}">
                <a16:creationId xmlns:a16="http://schemas.microsoft.com/office/drawing/2014/main" id="{9E1525D1-4965-DD89-5D28-85461FEFFF6A}"/>
              </a:ext>
            </a:extLst>
          </p:cNvPr>
          <p:cNvSpPr txBox="1"/>
          <p:nvPr/>
        </p:nvSpPr>
        <p:spPr>
          <a:xfrm>
            <a:off x="3476464" y="2417789"/>
            <a:ext cx="4392488" cy="2308324"/>
          </a:xfrm>
          <a:prstGeom prst="rect">
            <a:avLst/>
          </a:prstGeom>
          <a:noFill/>
        </p:spPr>
        <p:txBody>
          <a:bodyPr wrap="square" rtlCol="0">
            <a:spAutoFit/>
          </a:bodyPr>
          <a:lstStyle/>
          <a:p>
            <a:r>
              <a:rPr lang="en-GB" dirty="0"/>
              <a:t>Discuss together:</a:t>
            </a:r>
          </a:p>
          <a:p>
            <a:endParaRPr lang="en-GB" dirty="0"/>
          </a:p>
          <a:p>
            <a:pPr marL="285750" indent="-285750">
              <a:buFont typeface="Arial" panose="020B0604020202020204" pitchFamily="34" charset="0"/>
              <a:buChar char="•"/>
            </a:pPr>
            <a:r>
              <a:rPr lang="en-GB" dirty="0"/>
              <a:t>What is going to be challenging about memorising a poem/monologue/song lyrics/text?</a:t>
            </a:r>
            <a:br>
              <a:rPr lang="en-GB" dirty="0"/>
            </a:br>
            <a:endParaRPr lang="en-GB" dirty="0"/>
          </a:p>
          <a:p>
            <a:pPr marL="285750" indent="-285750">
              <a:buFont typeface="Arial" panose="020B0604020202020204" pitchFamily="34" charset="0"/>
              <a:buChar char="•"/>
            </a:pPr>
            <a:r>
              <a:rPr lang="en-GB" dirty="0"/>
              <a:t>How might we try to overcome these barriers to our success?</a:t>
            </a:r>
          </a:p>
        </p:txBody>
      </p:sp>
      <p:pic>
        <p:nvPicPr>
          <p:cNvPr id="6" name="Picture 5">
            <a:extLst>
              <a:ext uri="{FF2B5EF4-FFF2-40B4-BE49-F238E27FC236}">
                <a16:creationId xmlns:a16="http://schemas.microsoft.com/office/drawing/2014/main" id="{05D6F5AA-5344-5262-E17F-CAC99730363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00FBE02-918F-4D52-4676-EBCD5B0C68E6}"/>
              </a:ext>
            </a:extLst>
          </p:cNvPr>
          <p:cNvPicPr>
            <a:picLocks noChangeAspect="1"/>
          </p:cNvPicPr>
          <p:nvPr/>
        </p:nvPicPr>
        <p:blipFill>
          <a:blip r:embed="rId3"/>
          <a:stretch>
            <a:fillRect/>
          </a:stretch>
        </p:blipFill>
        <p:spPr>
          <a:xfrm>
            <a:off x="35496" y="3437895"/>
            <a:ext cx="1457325" cy="2543175"/>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95770"/>
            <a:ext cx="7886700" cy="288032"/>
          </a:xfrm>
        </p:spPr>
        <p:txBody>
          <a:bodyPr>
            <a:normAutofit fontScale="90000"/>
          </a:bodyPr>
          <a:lstStyle/>
          <a:p>
            <a:r>
              <a:rPr lang="en-US" b="1" i="1" dirty="0">
                <a:latin typeface="+mn-lt"/>
              </a:rPr>
              <a:t>What is difficult about memorising?</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 </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6" name="Speech Bubble: Rectangle 5">
            <a:extLst>
              <a:ext uri="{FF2B5EF4-FFF2-40B4-BE49-F238E27FC236}">
                <a16:creationId xmlns:a16="http://schemas.microsoft.com/office/drawing/2014/main" id="{2CECBE62-E024-FC58-281E-F3A7F116679E}"/>
              </a:ext>
            </a:extLst>
          </p:cNvPr>
          <p:cNvSpPr/>
          <p:nvPr/>
        </p:nvSpPr>
        <p:spPr>
          <a:xfrm>
            <a:off x="1405713" y="1664635"/>
            <a:ext cx="7159407" cy="4263238"/>
          </a:xfrm>
          <a:prstGeom prst="wedgeRectCallout">
            <a:avLst>
              <a:gd name="adj1" fmla="val -54999"/>
              <a:gd name="adj2" fmla="val -4521"/>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9BC92539-81B2-ECBC-5A91-A23AC8CF2CE0}"/>
              </a:ext>
            </a:extLst>
          </p:cNvPr>
          <p:cNvSpPr txBox="1"/>
          <p:nvPr/>
        </p:nvSpPr>
        <p:spPr>
          <a:xfrm>
            <a:off x="1724461" y="1775047"/>
            <a:ext cx="2232248" cy="307777"/>
          </a:xfrm>
          <a:prstGeom prst="rect">
            <a:avLst/>
          </a:prstGeom>
          <a:noFill/>
        </p:spPr>
        <p:txBody>
          <a:bodyPr wrap="square" rtlCol="0">
            <a:spAutoFit/>
          </a:bodyPr>
          <a:lstStyle/>
          <a:p>
            <a:r>
              <a:rPr lang="en-GB" sz="1400" dirty="0"/>
              <a:t>Cognitive load</a:t>
            </a:r>
          </a:p>
        </p:txBody>
      </p:sp>
      <p:sp>
        <p:nvSpPr>
          <p:cNvPr id="10" name="TextBox 9">
            <a:extLst>
              <a:ext uri="{FF2B5EF4-FFF2-40B4-BE49-F238E27FC236}">
                <a16:creationId xmlns:a16="http://schemas.microsoft.com/office/drawing/2014/main" id="{0C4FCEB7-D799-890E-6A52-E59A45396A64}"/>
              </a:ext>
            </a:extLst>
          </p:cNvPr>
          <p:cNvSpPr txBox="1"/>
          <p:nvPr/>
        </p:nvSpPr>
        <p:spPr>
          <a:xfrm>
            <a:off x="5076056" y="1778215"/>
            <a:ext cx="2232248" cy="307777"/>
          </a:xfrm>
          <a:prstGeom prst="rect">
            <a:avLst/>
          </a:prstGeom>
          <a:noFill/>
        </p:spPr>
        <p:txBody>
          <a:bodyPr wrap="square" rtlCol="0">
            <a:spAutoFit/>
          </a:bodyPr>
          <a:lstStyle/>
          <a:p>
            <a:r>
              <a:rPr lang="en-GB" sz="1400" dirty="0"/>
              <a:t>Lack of interest</a:t>
            </a:r>
          </a:p>
        </p:txBody>
      </p:sp>
      <p:sp>
        <p:nvSpPr>
          <p:cNvPr id="11" name="TextBox 10">
            <a:extLst>
              <a:ext uri="{FF2B5EF4-FFF2-40B4-BE49-F238E27FC236}">
                <a16:creationId xmlns:a16="http://schemas.microsoft.com/office/drawing/2014/main" id="{D97DD78C-3309-9060-5D16-BCB3B180F121}"/>
              </a:ext>
            </a:extLst>
          </p:cNvPr>
          <p:cNvSpPr txBox="1"/>
          <p:nvPr/>
        </p:nvSpPr>
        <p:spPr>
          <a:xfrm>
            <a:off x="1751395" y="2907857"/>
            <a:ext cx="2232248" cy="307777"/>
          </a:xfrm>
          <a:prstGeom prst="rect">
            <a:avLst/>
          </a:prstGeom>
          <a:noFill/>
        </p:spPr>
        <p:txBody>
          <a:bodyPr wrap="square" lIns="91440" tIns="45720" rIns="91440" bIns="45720" rtlCol="0" anchor="t">
            <a:spAutoFit/>
          </a:bodyPr>
          <a:lstStyle/>
          <a:p>
            <a:r>
              <a:rPr lang="en-GB" sz="1400" dirty="0"/>
              <a:t>Lack of practice</a:t>
            </a:r>
          </a:p>
        </p:txBody>
      </p:sp>
      <p:sp>
        <p:nvSpPr>
          <p:cNvPr id="12" name="TextBox 11">
            <a:extLst>
              <a:ext uri="{FF2B5EF4-FFF2-40B4-BE49-F238E27FC236}">
                <a16:creationId xmlns:a16="http://schemas.microsoft.com/office/drawing/2014/main" id="{311A72F5-D694-6F57-5D1C-952AAB5950A0}"/>
              </a:ext>
            </a:extLst>
          </p:cNvPr>
          <p:cNvSpPr txBox="1"/>
          <p:nvPr/>
        </p:nvSpPr>
        <p:spPr>
          <a:xfrm>
            <a:off x="1751395" y="3914662"/>
            <a:ext cx="2232248" cy="307777"/>
          </a:xfrm>
          <a:prstGeom prst="rect">
            <a:avLst/>
          </a:prstGeom>
          <a:noFill/>
        </p:spPr>
        <p:txBody>
          <a:bodyPr wrap="square" rtlCol="0">
            <a:spAutoFit/>
          </a:bodyPr>
          <a:lstStyle/>
          <a:p>
            <a:r>
              <a:rPr lang="en-GB" sz="1400" dirty="0"/>
              <a:t>Stress and anxiety</a:t>
            </a:r>
          </a:p>
        </p:txBody>
      </p:sp>
      <p:sp>
        <p:nvSpPr>
          <p:cNvPr id="14" name="TextBox 13">
            <a:extLst>
              <a:ext uri="{FF2B5EF4-FFF2-40B4-BE49-F238E27FC236}">
                <a16:creationId xmlns:a16="http://schemas.microsoft.com/office/drawing/2014/main" id="{87EFA0B6-A9C5-CDED-AEF9-CFD6DBD54628}"/>
              </a:ext>
            </a:extLst>
          </p:cNvPr>
          <p:cNvSpPr txBox="1"/>
          <p:nvPr/>
        </p:nvSpPr>
        <p:spPr>
          <a:xfrm>
            <a:off x="5158257" y="3968960"/>
            <a:ext cx="2232248" cy="307777"/>
          </a:xfrm>
          <a:prstGeom prst="rect">
            <a:avLst/>
          </a:prstGeom>
          <a:noFill/>
        </p:spPr>
        <p:txBody>
          <a:bodyPr wrap="square" rtlCol="0">
            <a:spAutoFit/>
          </a:bodyPr>
          <a:lstStyle/>
          <a:p>
            <a:r>
              <a:rPr lang="en-GB" sz="1400" dirty="0"/>
              <a:t>Limited time</a:t>
            </a:r>
          </a:p>
        </p:txBody>
      </p:sp>
      <p:sp>
        <p:nvSpPr>
          <p:cNvPr id="15" name="TextBox 14">
            <a:extLst>
              <a:ext uri="{FF2B5EF4-FFF2-40B4-BE49-F238E27FC236}">
                <a16:creationId xmlns:a16="http://schemas.microsoft.com/office/drawing/2014/main" id="{150A1448-BBCB-F803-C24C-466502F4F800}"/>
              </a:ext>
            </a:extLst>
          </p:cNvPr>
          <p:cNvSpPr txBox="1"/>
          <p:nvPr/>
        </p:nvSpPr>
        <p:spPr>
          <a:xfrm>
            <a:off x="5076056" y="2907857"/>
            <a:ext cx="2232248" cy="307777"/>
          </a:xfrm>
          <a:prstGeom prst="rect">
            <a:avLst/>
          </a:prstGeom>
          <a:noFill/>
        </p:spPr>
        <p:txBody>
          <a:bodyPr wrap="square" rtlCol="0">
            <a:spAutoFit/>
          </a:bodyPr>
          <a:lstStyle/>
          <a:p>
            <a:r>
              <a:rPr lang="en-GB" sz="1400" dirty="0"/>
              <a:t>Reliance on technology</a:t>
            </a:r>
          </a:p>
        </p:txBody>
      </p:sp>
      <p:sp>
        <p:nvSpPr>
          <p:cNvPr id="16" name="TextBox 15">
            <a:extLst>
              <a:ext uri="{FF2B5EF4-FFF2-40B4-BE49-F238E27FC236}">
                <a16:creationId xmlns:a16="http://schemas.microsoft.com/office/drawing/2014/main" id="{4EB3A624-E265-6963-F6C4-9EF57A4FA1A3}"/>
              </a:ext>
            </a:extLst>
          </p:cNvPr>
          <p:cNvSpPr txBox="1"/>
          <p:nvPr/>
        </p:nvSpPr>
        <p:spPr>
          <a:xfrm>
            <a:off x="1797926" y="4907325"/>
            <a:ext cx="2232248" cy="307777"/>
          </a:xfrm>
          <a:prstGeom prst="rect">
            <a:avLst/>
          </a:prstGeom>
          <a:noFill/>
        </p:spPr>
        <p:txBody>
          <a:bodyPr wrap="square" rtlCol="0">
            <a:spAutoFit/>
          </a:bodyPr>
          <a:lstStyle/>
          <a:p>
            <a:r>
              <a:rPr lang="en-GB" sz="1400" dirty="0"/>
              <a:t>Distraction</a:t>
            </a:r>
          </a:p>
        </p:txBody>
      </p:sp>
      <p:sp>
        <p:nvSpPr>
          <p:cNvPr id="17" name="TextBox 16">
            <a:extLst>
              <a:ext uri="{FF2B5EF4-FFF2-40B4-BE49-F238E27FC236}">
                <a16:creationId xmlns:a16="http://schemas.microsoft.com/office/drawing/2014/main" id="{685835A0-4EF4-556F-82BA-AB40FF85E567}"/>
              </a:ext>
            </a:extLst>
          </p:cNvPr>
          <p:cNvSpPr txBox="1"/>
          <p:nvPr/>
        </p:nvSpPr>
        <p:spPr>
          <a:xfrm>
            <a:off x="5104393" y="4885588"/>
            <a:ext cx="2386508" cy="307777"/>
          </a:xfrm>
          <a:prstGeom prst="rect">
            <a:avLst/>
          </a:prstGeom>
          <a:noFill/>
        </p:spPr>
        <p:txBody>
          <a:bodyPr wrap="square" rtlCol="0">
            <a:spAutoFit/>
          </a:bodyPr>
          <a:lstStyle/>
          <a:p>
            <a:r>
              <a:rPr lang="en-GB" sz="1400" dirty="0"/>
              <a:t>Language and pronunciation</a:t>
            </a:r>
          </a:p>
        </p:txBody>
      </p:sp>
      <p:sp>
        <p:nvSpPr>
          <p:cNvPr id="18" name="Callout: Line with Accent Bar 17">
            <a:extLst>
              <a:ext uri="{FF2B5EF4-FFF2-40B4-BE49-F238E27FC236}">
                <a16:creationId xmlns:a16="http://schemas.microsoft.com/office/drawing/2014/main" id="{BCA7B905-D581-0D7E-4BAB-881216D493EE}"/>
              </a:ext>
            </a:extLst>
          </p:cNvPr>
          <p:cNvSpPr/>
          <p:nvPr/>
        </p:nvSpPr>
        <p:spPr>
          <a:xfrm>
            <a:off x="4211960" y="1775047"/>
            <a:ext cx="3960440" cy="3440055"/>
          </a:xfrm>
          <a:prstGeom prst="accentCallout1">
            <a:avLst>
              <a:gd name="adj1" fmla="val 18750"/>
              <a:gd name="adj2" fmla="val -8333"/>
              <a:gd name="adj3" fmla="val 5684"/>
              <a:gd name="adj4" fmla="val -30541"/>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Cognitive overload is when your brain gets overwhelmed with too much information or tasks to remember all at once, making it hard to concentrate and learn effectively. It's like trying to stuff too many things into a small backpack, and when it's too full, things get messy and hard to find. </a:t>
            </a:r>
            <a:br>
              <a:rPr lang="en-GB" sz="1400" dirty="0">
                <a:solidFill>
                  <a:schemeClr val="tx1"/>
                </a:solidFill>
              </a:rPr>
            </a:br>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br>
              <a:rPr lang="en-GB" sz="1400" b="1" i="1" dirty="0">
                <a:solidFill>
                  <a:schemeClr val="tx1"/>
                </a:solidFill>
              </a:rPr>
            </a:br>
            <a:r>
              <a:rPr lang="en-GB" sz="1400" dirty="0">
                <a:solidFill>
                  <a:schemeClr val="tx1"/>
                </a:solidFill>
              </a:rPr>
              <a:t>Take things step by step, learn a few lines at a time, and practise to strengthen your memory. Don't forget to take breaks and get enough rest to give your brain a chance to relax and be ready for new information. </a:t>
            </a:r>
          </a:p>
        </p:txBody>
      </p:sp>
      <p:sp>
        <p:nvSpPr>
          <p:cNvPr id="19" name="Callout: Line with Accent Bar 18">
            <a:extLst>
              <a:ext uri="{FF2B5EF4-FFF2-40B4-BE49-F238E27FC236}">
                <a16:creationId xmlns:a16="http://schemas.microsoft.com/office/drawing/2014/main" id="{32F01E52-094F-9163-C9F2-53A207E663C7}"/>
              </a:ext>
            </a:extLst>
          </p:cNvPr>
          <p:cNvSpPr/>
          <p:nvPr/>
        </p:nvSpPr>
        <p:spPr>
          <a:xfrm>
            <a:off x="4203408" y="1775046"/>
            <a:ext cx="3960440" cy="3440055"/>
          </a:xfrm>
          <a:prstGeom prst="accentCallout1">
            <a:avLst>
              <a:gd name="adj1" fmla="val 18750"/>
              <a:gd name="adj2" fmla="val -8333"/>
              <a:gd name="adj3" fmla="val 37913"/>
              <a:gd name="adj4" fmla="val -30829"/>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Like any skill, memorisation improves with practice. Infrequent or inconsistent attempts to memorise your piece will make it more difficult. </a:t>
            </a:r>
          </a:p>
          <a:p>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br>
              <a:rPr lang="en-GB" sz="1400" b="1" i="1" dirty="0">
                <a:solidFill>
                  <a:schemeClr val="tx1"/>
                </a:solidFill>
              </a:rPr>
            </a:br>
            <a:r>
              <a:rPr lang="en-GB" sz="1400" dirty="0">
                <a:solidFill>
                  <a:schemeClr val="tx1"/>
                </a:solidFill>
              </a:rPr>
              <a:t>Set aside or schedule specific times to work on your memorisation and practise reciting it.</a:t>
            </a:r>
          </a:p>
          <a:p>
            <a:r>
              <a:rPr lang="en-GB" sz="1400" dirty="0">
                <a:solidFill>
                  <a:schemeClr val="tx1"/>
                </a:solidFill>
              </a:rPr>
              <a:t>Set reminders on your device to encourage you to have regular practise sessions. </a:t>
            </a:r>
          </a:p>
        </p:txBody>
      </p:sp>
      <p:sp>
        <p:nvSpPr>
          <p:cNvPr id="20" name="Callout: Line with Accent Bar 19">
            <a:extLst>
              <a:ext uri="{FF2B5EF4-FFF2-40B4-BE49-F238E27FC236}">
                <a16:creationId xmlns:a16="http://schemas.microsoft.com/office/drawing/2014/main" id="{CA25DD7C-8073-C253-49EA-D71729B92511}"/>
              </a:ext>
            </a:extLst>
          </p:cNvPr>
          <p:cNvSpPr/>
          <p:nvPr/>
        </p:nvSpPr>
        <p:spPr>
          <a:xfrm>
            <a:off x="4203867" y="1757357"/>
            <a:ext cx="3960440" cy="3611990"/>
          </a:xfrm>
          <a:prstGeom prst="accentCallout1">
            <a:avLst>
              <a:gd name="adj1" fmla="val 18750"/>
              <a:gd name="adj2" fmla="val -8333"/>
              <a:gd name="adj3" fmla="val 65823"/>
              <a:gd name="adj4" fmla="val -25346"/>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Feeling stressed and anxious is a normal part of life – especially when you have an assessment, and even more so if you are out of your comfort zone. Stress and anxiety can cause the body to produce more cortisol (a normal hormone needed for metabolism and immune system) than is necessary. Higher levels of cortisol can negatively affect our concentration and memory. </a:t>
            </a:r>
          </a:p>
          <a:p>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br>
              <a:rPr lang="en-GB" sz="1400" b="1" i="1" dirty="0">
                <a:solidFill>
                  <a:schemeClr val="tx1"/>
                </a:solidFill>
              </a:rPr>
            </a:br>
            <a:r>
              <a:rPr lang="en-GB" sz="1400" dirty="0">
                <a:solidFill>
                  <a:schemeClr val="tx1"/>
                </a:solidFill>
              </a:rPr>
              <a:t>Practise relaxation techniques, like deep breathing or meditation, before memorisation sessions.</a:t>
            </a:r>
          </a:p>
          <a:p>
            <a:r>
              <a:rPr lang="en-GB" sz="1400" dirty="0">
                <a:solidFill>
                  <a:schemeClr val="tx1"/>
                </a:solidFill>
              </a:rPr>
              <a:t>Break the memorisation process into smaller, manageable steps to reduce pressure.</a:t>
            </a:r>
          </a:p>
          <a:p>
            <a:r>
              <a:rPr lang="en-GB" sz="1400" dirty="0">
                <a:solidFill>
                  <a:schemeClr val="tx1"/>
                </a:solidFill>
              </a:rPr>
              <a:t>Visualise successful performances to build confidence and reduce anxiety.</a:t>
            </a:r>
          </a:p>
        </p:txBody>
      </p:sp>
      <p:sp>
        <p:nvSpPr>
          <p:cNvPr id="21" name="Callout: Line with Accent Bar 20">
            <a:extLst>
              <a:ext uri="{FF2B5EF4-FFF2-40B4-BE49-F238E27FC236}">
                <a16:creationId xmlns:a16="http://schemas.microsoft.com/office/drawing/2014/main" id="{17D819FF-FCF1-D440-4D4D-EA0F504A1692}"/>
              </a:ext>
            </a:extLst>
          </p:cNvPr>
          <p:cNvSpPr/>
          <p:nvPr/>
        </p:nvSpPr>
        <p:spPr>
          <a:xfrm>
            <a:off x="4195315" y="1775045"/>
            <a:ext cx="3960440" cy="3440055"/>
          </a:xfrm>
          <a:prstGeom prst="accentCallout1">
            <a:avLst>
              <a:gd name="adj1" fmla="val 18750"/>
              <a:gd name="adj2" fmla="val -8333"/>
              <a:gd name="adj3" fmla="val 95062"/>
              <a:gd name="adj4" fmla="val -33427"/>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Attempting to memorise while multi-tasking or in distracting environments can reduce focus and retention.</a:t>
            </a:r>
          </a:p>
          <a:p>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p>
          <a:p>
            <a:r>
              <a:rPr lang="en-GB" sz="1400" dirty="0">
                <a:solidFill>
                  <a:schemeClr val="tx1"/>
                </a:solidFill>
              </a:rPr>
              <a:t>Create a quiet and distraction-free environment for memorisation practice. Focus on one task at a time, dedicating full attention to the memorisation process.</a:t>
            </a:r>
          </a:p>
        </p:txBody>
      </p:sp>
      <p:pic>
        <p:nvPicPr>
          <p:cNvPr id="8" name="Picture 7">
            <a:extLst>
              <a:ext uri="{FF2B5EF4-FFF2-40B4-BE49-F238E27FC236}">
                <a16:creationId xmlns:a16="http://schemas.microsoft.com/office/drawing/2014/main" id="{20972181-5938-50E1-24CD-B228F7A27A12}"/>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07755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00FBE02-918F-4D52-4676-EBCD5B0C68E6}"/>
              </a:ext>
            </a:extLst>
          </p:cNvPr>
          <p:cNvPicPr>
            <a:picLocks noChangeAspect="1"/>
          </p:cNvPicPr>
          <p:nvPr/>
        </p:nvPicPr>
        <p:blipFill>
          <a:blip r:embed="rId2"/>
          <a:stretch>
            <a:fillRect/>
          </a:stretch>
        </p:blipFill>
        <p:spPr>
          <a:xfrm>
            <a:off x="35496" y="3437895"/>
            <a:ext cx="1457325" cy="2543175"/>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95770"/>
            <a:ext cx="7886700" cy="288032"/>
          </a:xfrm>
        </p:spPr>
        <p:txBody>
          <a:bodyPr>
            <a:normAutofit fontScale="90000"/>
          </a:bodyPr>
          <a:lstStyle/>
          <a:p>
            <a:r>
              <a:rPr lang="en-US" b="1" i="1" dirty="0">
                <a:latin typeface="+mn-lt"/>
              </a:rPr>
              <a:t>What is difficult about memorising?</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Speech Bubble: Rectangle 5">
            <a:extLst>
              <a:ext uri="{FF2B5EF4-FFF2-40B4-BE49-F238E27FC236}">
                <a16:creationId xmlns:a16="http://schemas.microsoft.com/office/drawing/2014/main" id="{2CECBE62-E024-FC58-281E-F3A7F116679E}"/>
              </a:ext>
            </a:extLst>
          </p:cNvPr>
          <p:cNvSpPr/>
          <p:nvPr/>
        </p:nvSpPr>
        <p:spPr>
          <a:xfrm>
            <a:off x="1405713" y="1664635"/>
            <a:ext cx="7159407" cy="4263238"/>
          </a:xfrm>
          <a:prstGeom prst="wedgeRectCallout">
            <a:avLst>
              <a:gd name="adj1" fmla="val -54999"/>
              <a:gd name="adj2" fmla="val -4521"/>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9BC92539-81B2-ECBC-5A91-A23AC8CF2CE0}"/>
              </a:ext>
            </a:extLst>
          </p:cNvPr>
          <p:cNvSpPr txBox="1"/>
          <p:nvPr/>
        </p:nvSpPr>
        <p:spPr>
          <a:xfrm>
            <a:off x="1724461" y="1775047"/>
            <a:ext cx="2232248" cy="307777"/>
          </a:xfrm>
          <a:prstGeom prst="rect">
            <a:avLst/>
          </a:prstGeom>
          <a:noFill/>
        </p:spPr>
        <p:txBody>
          <a:bodyPr wrap="square" rtlCol="0">
            <a:spAutoFit/>
          </a:bodyPr>
          <a:lstStyle/>
          <a:p>
            <a:r>
              <a:rPr lang="en-GB" sz="1400" dirty="0"/>
              <a:t>Cognitive load</a:t>
            </a:r>
          </a:p>
        </p:txBody>
      </p:sp>
      <p:sp>
        <p:nvSpPr>
          <p:cNvPr id="10" name="TextBox 9">
            <a:extLst>
              <a:ext uri="{FF2B5EF4-FFF2-40B4-BE49-F238E27FC236}">
                <a16:creationId xmlns:a16="http://schemas.microsoft.com/office/drawing/2014/main" id="{0C4FCEB7-D799-890E-6A52-E59A45396A64}"/>
              </a:ext>
            </a:extLst>
          </p:cNvPr>
          <p:cNvSpPr txBox="1"/>
          <p:nvPr/>
        </p:nvSpPr>
        <p:spPr>
          <a:xfrm>
            <a:off x="5076056" y="1778215"/>
            <a:ext cx="2232248" cy="307777"/>
          </a:xfrm>
          <a:prstGeom prst="rect">
            <a:avLst/>
          </a:prstGeom>
          <a:noFill/>
        </p:spPr>
        <p:txBody>
          <a:bodyPr wrap="square" rtlCol="0">
            <a:spAutoFit/>
          </a:bodyPr>
          <a:lstStyle/>
          <a:p>
            <a:r>
              <a:rPr lang="en-GB" sz="1400" dirty="0"/>
              <a:t>Lack of interest</a:t>
            </a:r>
          </a:p>
        </p:txBody>
      </p:sp>
      <p:sp>
        <p:nvSpPr>
          <p:cNvPr id="11" name="TextBox 10">
            <a:extLst>
              <a:ext uri="{FF2B5EF4-FFF2-40B4-BE49-F238E27FC236}">
                <a16:creationId xmlns:a16="http://schemas.microsoft.com/office/drawing/2014/main" id="{D97DD78C-3309-9060-5D16-BCB3B180F121}"/>
              </a:ext>
            </a:extLst>
          </p:cNvPr>
          <p:cNvSpPr txBox="1"/>
          <p:nvPr/>
        </p:nvSpPr>
        <p:spPr>
          <a:xfrm>
            <a:off x="1751395" y="2907857"/>
            <a:ext cx="2232248" cy="307777"/>
          </a:xfrm>
          <a:prstGeom prst="rect">
            <a:avLst/>
          </a:prstGeom>
          <a:noFill/>
        </p:spPr>
        <p:txBody>
          <a:bodyPr wrap="square" rtlCol="0">
            <a:spAutoFit/>
          </a:bodyPr>
          <a:lstStyle/>
          <a:p>
            <a:r>
              <a:rPr lang="en-GB" sz="1400" dirty="0"/>
              <a:t>Lack of practice</a:t>
            </a:r>
          </a:p>
        </p:txBody>
      </p:sp>
      <p:sp>
        <p:nvSpPr>
          <p:cNvPr id="12" name="TextBox 11">
            <a:extLst>
              <a:ext uri="{FF2B5EF4-FFF2-40B4-BE49-F238E27FC236}">
                <a16:creationId xmlns:a16="http://schemas.microsoft.com/office/drawing/2014/main" id="{311A72F5-D694-6F57-5D1C-952AAB5950A0}"/>
              </a:ext>
            </a:extLst>
          </p:cNvPr>
          <p:cNvSpPr txBox="1"/>
          <p:nvPr/>
        </p:nvSpPr>
        <p:spPr>
          <a:xfrm>
            <a:off x="1751395" y="3914662"/>
            <a:ext cx="2232248" cy="307777"/>
          </a:xfrm>
          <a:prstGeom prst="rect">
            <a:avLst/>
          </a:prstGeom>
          <a:noFill/>
        </p:spPr>
        <p:txBody>
          <a:bodyPr wrap="square" rtlCol="0">
            <a:spAutoFit/>
          </a:bodyPr>
          <a:lstStyle/>
          <a:p>
            <a:r>
              <a:rPr lang="en-GB" sz="1400" dirty="0"/>
              <a:t>Stress and anxiety</a:t>
            </a:r>
          </a:p>
        </p:txBody>
      </p:sp>
      <p:sp>
        <p:nvSpPr>
          <p:cNvPr id="14" name="TextBox 13">
            <a:extLst>
              <a:ext uri="{FF2B5EF4-FFF2-40B4-BE49-F238E27FC236}">
                <a16:creationId xmlns:a16="http://schemas.microsoft.com/office/drawing/2014/main" id="{87EFA0B6-A9C5-CDED-AEF9-CFD6DBD54628}"/>
              </a:ext>
            </a:extLst>
          </p:cNvPr>
          <p:cNvSpPr txBox="1"/>
          <p:nvPr/>
        </p:nvSpPr>
        <p:spPr>
          <a:xfrm>
            <a:off x="5158257" y="3968960"/>
            <a:ext cx="2232248" cy="307777"/>
          </a:xfrm>
          <a:prstGeom prst="rect">
            <a:avLst/>
          </a:prstGeom>
          <a:noFill/>
        </p:spPr>
        <p:txBody>
          <a:bodyPr wrap="square" rtlCol="0">
            <a:spAutoFit/>
          </a:bodyPr>
          <a:lstStyle/>
          <a:p>
            <a:r>
              <a:rPr lang="en-GB" sz="1400" dirty="0"/>
              <a:t>Limited time</a:t>
            </a:r>
          </a:p>
        </p:txBody>
      </p:sp>
      <p:sp>
        <p:nvSpPr>
          <p:cNvPr id="15" name="TextBox 14">
            <a:extLst>
              <a:ext uri="{FF2B5EF4-FFF2-40B4-BE49-F238E27FC236}">
                <a16:creationId xmlns:a16="http://schemas.microsoft.com/office/drawing/2014/main" id="{150A1448-BBCB-F803-C24C-466502F4F800}"/>
              </a:ext>
            </a:extLst>
          </p:cNvPr>
          <p:cNvSpPr txBox="1"/>
          <p:nvPr/>
        </p:nvSpPr>
        <p:spPr>
          <a:xfrm>
            <a:off x="5076056" y="2907857"/>
            <a:ext cx="2232248" cy="307777"/>
          </a:xfrm>
          <a:prstGeom prst="rect">
            <a:avLst/>
          </a:prstGeom>
          <a:noFill/>
        </p:spPr>
        <p:txBody>
          <a:bodyPr wrap="square" rtlCol="0">
            <a:spAutoFit/>
          </a:bodyPr>
          <a:lstStyle/>
          <a:p>
            <a:r>
              <a:rPr lang="en-GB" sz="1400" dirty="0"/>
              <a:t>Reliance on technology</a:t>
            </a:r>
          </a:p>
        </p:txBody>
      </p:sp>
      <p:sp>
        <p:nvSpPr>
          <p:cNvPr id="16" name="TextBox 15">
            <a:extLst>
              <a:ext uri="{FF2B5EF4-FFF2-40B4-BE49-F238E27FC236}">
                <a16:creationId xmlns:a16="http://schemas.microsoft.com/office/drawing/2014/main" id="{4EB3A624-E265-6963-F6C4-9EF57A4FA1A3}"/>
              </a:ext>
            </a:extLst>
          </p:cNvPr>
          <p:cNvSpPr txBox="1"/>
          <p:nvPr/>
        </p:nvSpPr>
        <p:spPr>
          <a:xfrm>
            <a:off x="1797926" y="4907325"/>
            <a:ext cx="2232248" cy="307777"/>
          </a:xfrm>
          <a:prstGeom prst="rect">
            <a:avLst/>
          </a:prstGeom>
          <a:noFill/>
        </p:spPr>
        <p:txBody>
          <a:bodyPr wrap="square" rtlCol="0">
            <a:spAutoFit/>
          </a:bodyPr>
          <a:lstStyle/>
          <a:p>
            <a:r>
              <a:rPr lang="en-GB" sz="1400" dirty="0"/>
              <a:t>Distraction</a:t>
            </a:r>
          </a:p>
        </p:txBody>
      </p:sp>
      <p:sp>
        <p:nvSpPr>
          <p:cNvPr id="17" name="TextBox 16">
            <a:extLst>
              <a:ext uri="{FF2B5EF4-FFF2-40B4-BE49-F238E27FC236}">
                <a16:creationId xmlns:a16="http://schemas.microsoft.com/office/drawing/2014/main" id="{685835A0-4EF4-556F-82BA-AB40FF85E567}"/>
              </a:ext>
            </a:extLst>
          </p:cNvPr>
          <p:cNvSpPr txBox="1"/>
          <p:nvPr/>
        </p:nvSpPr>
        <p:spPr>
          <a:xfrm>
            <a:off x="5104393" y="4885588"/>
            <a:ext cx="2386508" cy="307777"/>
          </a:xfrm>
          <a:prstGeom prst="rect">
            <a:avLst/>
          </a:prstGeom>
          <a:noFill/>
        </p:spPr>
        <p:txBody>
          <a:bodyPr wrap="square" rtlCol="0">
            <a:spAutoFit/>
          </a:bodyPr>
          <a:lstStyle/>
          <a:p>
            <a:r>
              <a:rPr lang="en-GB" sz="1400" dirty="0"/>
              <a:t>Language and pronunciation</a:t>
            </a:r>
          </a:p>
        </p:txBody>
      </p:sp>
      <p:sp>
        <p:nvSpPr>
          <p:cNvPr id="8" name="Callout: Line with Accent Bar 7">
            <a:extLst>
              <a:ext uri="{FF2B5EF4-FFF2-40B4-BE49-F238E27FC236}">
                <a16:creationId xmlns:a16="http://schemas.microsoft.com/office/drawing/2014/main" id="{C67E60B4-C2C4-ECA2-438F-2DD89F55995C}"/>
              </a:ext>
            </a:extLst>
          </p:cNvPr>
          <p:cNvSpPr/>
          <p:nvPr/>
        </p:nvSpPr>
        <p:spPr>
          <a:xfrm>
            <a:off x="1700283" y="1775047"/>
            <a:ext cx="3062917" cy="3440055"/>
          </a:xfrm>
          <a:prstGeom prst="accentCallout1">
            <a:avLst>
              <a:gd name="adj1" fmla="val 36028"/>
              <a:gd name="adj2" fmla="val 102491"/>
              <a:gd name="adj3" fmla="val 8674"/>
              <a:gd name="adj4" fmla="val 123679"/>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If you do not find the material engaging or relevant, it can be more challenging to remember.</a:t>
            </a:r>
            <a:br>
              <a:rPr lang="en-GB" sz="1400" dirty="0">
                <a:solidFill>
                  <a:schemeClr val="tx1"/>
                </a:solidFill>
              </a:rPr>
            </a:br>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p>
          <a:p>
            <a:r>
              <a:rPr lang="en-GB" sz="1400" dirty="0">
                <a:solidFill>
                  <a:schemeClr val="tx1"/>
                </a:solidFill>
              </a:rPr>
              <a:t>Find connections between the material and personal interests or experiences.</a:t>
            </a:r>
          </a:p>
          <a:p>
            <a:r>
              <a:rPr lang="en-GB" sz="1400" dirty="0">
                <a:solidFill>
                  <a:schemeClr val="tx1"/>
                </a:solidFill>
              </a:rPr>
              <a:t/>
            </a:r>
            <a:br>
              <a:rPr lang="en-GB" sz="1400" dirty="0">
                <a:solidFill>
                  <a:schemeClr val="tx1"/>
                </a:solidFill>
              </a:rPr>
            </a:br>
            <a:r>
              <a:rPr lang="en-GB" sz="1400" dirty="0">
                <a:solidFill>
                  <a:schemeClr val="tx1"/>
                </a:solidFill>
              </a:rPr>
              <a:t>Explore different perspectives or creative interpretations to make the content more engaging.</a:t>
            </a:r>
            <a:br>
              <a:rPr lang="en-GB" sz="1400" dirty="0">
                <a:solidFill>
                  <a:schemeClr val="tx1"/>
                </a:solidFill>
              </a:rPr>
            </a:br>
            <a:endParaRPr lang="en-GB" sz="1400" dirty="0">
              <a:solidFill>
                <a:schemeClr val="tx1"/>
              </a:solidFill>
            </a:endParaRPr>
          </a:p>
          <a:p>
            <a:r>
              <a:rPr lang="en-GB" sz="1400" dirty="0">
                <a:solidFill>
                  <a:schemeClr val="tx1"/>
                </a:solidFill>
              </a:rPr>
              <a:t>Look for the emotional or meaningful aspects of the text that resonate with you.</a:t>
            </a:r>
          </a:p>
        </p:txBody>
      </p:sp>
      <p:sp>
        <p:nvSpPr>
          <p:cNvPr id="13" name="Callout: Line with Accent Bar 12">
            <a:extLst>
              <a:ext uri="{FF2B5EF4-FFF2-40B4-BE49-F238E27FC236}">
                <a16:creationId xmlns:a16="http://schemas.microsoft.com/office/drawing/2014/main" id="{65DCBCD7-F843-8C0C-5892-56DFC6E36EAC}"/>
              </a:ext>
            </a:extLst>
          </p:cNvPr>
          <p:cNvSpPr/>
          <p:nvPr/>
        </p:nvSpPr>
        <p:spPr>
          <a:xfrm>
            <a:off x="1700283" y="1753310"/>
            <a:ext cx="3062917" cy="3440055"/>
          </a:xfrm>
          <a:prstGeom prst="accentCallout1">
            <a:avLst>
              <a:gd name="adj1" fmla="val 36028"/>
              <a:gd name="adj2" fmla="val 102491"/>
              <a:gd name="adj3" fmla="val 38245"/>
              <a:gd name="adj4" fmla="val 110618"/>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We are so used to having technology at our fingertips that we can rely on it rather than our memories.</a:t>
            </a:r>
            <a:br>
              <a:rPr lang="en-GB" sz="1400" dirty="0">
                <a:solidFill>
                  <a:schemeClr val="tx1"/>
                </a:solidFill>
              </a:rPr>
            </a:br>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p>
          <a:p>
            <a:r>
              <a:rPr lang="en-GB" sz="1400" dirty="0">
                <a:solidFill>
                  <a:schemeClr val="tx1"/>
                </a:solidFill>
              </a:rPr>
              <a:t>Limit the use of digital tools during memorisation sessions to rely more on your memory.</a:t>
            </a:r>
          </a:p>
          <a:p>
            <a:endParaRPr lang="en-GB" sz="1400" dirty="0">
              <a:solidFill>
                <a:schemeClr val="tx1"/>
              </a:solidFill>
            </a:endParaRPr>
          </a:p>
          <a:p>
            <a:r>
              <a:rPr lang="en-GB" sz="1400" dirty="0">
                <a:solidFill>
                  <a:schemeClr val="tx1"/>
                </a:solidFill>
              </a:rPr>
              <a:t>Or utilise technology for creating flashcards or recording practice sessions for review purposes.</a:t>
            </a:r>
          </a:p>
        </p:txBody>
      </p:sp>
      <p:sp>
        <p:nvSpPr>
          <p:cNvPr id="22" name="Callout: Line with Accent Bar 21">
            <a:extLst>
              <a:ext uri="{FF2B5EF4-FFF2-40B4-BE49-F238E27FC236}">
                <a16:creationId xmlns:a16="http://schemas.microsoft.com/office/drawing/2014/main" id="{7A43784B-40FA-5DF7-9FC7-970C8AE6EB52}"/>
              </a:ext>
            </a:extLst>
          </p:cNvPr>
          <p:cNvSpPr/>
          <p:nvPr/>
        </p:nvSpPr>
        <p:spPr>
          <a:xfrm>
            <a:off x="1705059" y="1745826"/>
            <a:ext cx="3062917" cy="3440055"/>
          </a:xfrm>
          <a:prstGeom prst="accentCallout1">
            <a:avLst>
              <a:gd name="adj1" fmla="val 36028"/>
              <a:gd name="adj2" fmla="val 102491"/>
              <a:gd name="adj3" fmla="val 65490"/>
              <a:gd name="adj4" fmla="val 115096"/>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If you don’t leave yourself enough time to memorise your piece, you may not remember it all securely, or have time to work on the delivery. </a:t>
            </a:r>
            <a:br>
              <a:rPr lang="en-GB" sz="1400" dirty="0">
                <a:solidFill>
                  <a:schemeClr val="tx1"/>
                </a:solidFill>
              </a:rPr>
            </a:br>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p>
          <a:p>
            <a:endParaRPr lang="en-GB" sz="1400" dirty="0">
              <a:solidFill>
                <a:schemeClr val="tx1"/>
              </a:solidFill>
            </a:endParaRPr>
          </a:p>
          <a:p>
            <a:r>
              <a:rPr lang="en-GB" sz="1400" dirty="0">
                <a:solidFill>
                  <a:schemeClr val="tx1"/>
                </a:solidFill>
              </a:rPr>
              <a:t>Plan ahead and allocate specific time slots for memorisation in your daily routine.</a:t>
            </a:r>
          </a:p>
          <a:p>
            <a:endParaRPr lang="en-GB" sz="1400" dirty="0">
              <a:solidFill>
                <a:schemeClr val="tx1"/>
              </a:solidFill>
            </a:endParaRPr>
          </a:p>
          <a:p>
            <a:r>
              <a:rPr lang="en-GB" sz="1400" dirty="0">
                <a:solidFill>
                  <a:schemeClr val="tx1"/>
                </a:solidFill>
              </a:rPr>
              <a:t>Use short intervals of free time throughout the day for quick review sessions.</a:t>
            </a:r>
          </a:p>
          <a:p>
            <a:endParaRPr lang="en-GB" sz="1400" dirty="0">
              <a:solidFill>
                <a:schemeClr val="tx1"/>
              </a:solidFill>
            </a:endParaRPr>
          </a:p>
          <a:p>
            <a:r>
              <a:rPr lang="en-GB" sz="1400" dirty="0">
                <a:solidFill>
                  <a:schemeClr val="tx1"/>
                </a:solidFill>
              </a:rPr>
              <a:t>Don’t put it off!</a:t>
            </a:r>
          </a:p>
        </p:txBody>
      </p:sp>
      <p:sp>
        <p:nvSpPr>
          <p:cNvPr id="23" name="Callout: Line with Accent Bar 22">
            <a:extLst>
              <a:ext uri="{FF2B5EF4-FFF2-40B4-BE49-F238E27FC236}">
                <a16:creationId xmlns:a16="http://schemas.microsoft.com/office/drawing/2014/main" id="{D62BFF7B-B899-E035-4650-A281ADBCC0AD}"/>
              </a:ext>
            </a:extLst>
          </p:cNvPr>
          <p:cNvSpPr/>
          <p:nvPr/>
        </p:nvSpPr>
        <p:spPr>
          <a:xfrm>
            <a:off x="1705059" y="1753310"/>
            <a:ext cx="3062917" cy="3440055"/>
          </a:xfrm>
          <a:prstGeom prst="accentCallout1">
            <a:avLst>
              <a:gd name="adj1" fmla="val 36028"/>
              <a:gd name="adj2" fmla="val 102491"/>
              <a:gd name="adj3" fmla="val 91074"/>
              <a:gd name="adj4" fmla="val 112111"/>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solidFill>
              </a:rPr>
              <a:t>Why is it a barrier?</a:t>
            </a:r>
          </a:p>
          <a:p>
            <a:r>
              <a:rPr lang="en-GB" sz="1400" dirty="0">
                <a:solidFill>
                  <a:schemeClr val="tx1"/>
                </a:solidFill>
              </a:rPr>
              <a:t>If the text has difficult language, grammar, or punctuation, then it might be more difficult to remember fluidly. </a:t>
            </a:r>
            <a:br>
              <a:rPr lang="en-GB" sz="1400" dirty="0">
                <a:solidFill>
                  <a:schemeClr val="tx1"/>
                </a:solidFill>
              </a:rPr>
            </a:br>
            <a:r>
              <a:rPr lang="en-GB" sz="1400" b="1" i="1" dirty="0">
                <a:solidFill>
                  <a:schemeClr val="tx1"/>
                </a:solidFill>
              </a:rPr>
              <a:t/>
            </a:r>
            <a:br>
              <a:rPr lang="en-GB" sz="1400" b="1" i="1" dirty="0">
                <a:solidFill>
                  <a:schemeClr val="tx1"/>
                </a:solidFill>
              </a:rPr>
            </a:br>
            <a:r>
              <a:rPr lang="en-GB" sz="1400" b="1" i="1" dirty="0">
                <a:solidFill>
                  <a:schemeClr val="tx1"/>
                </a:solidFill>
              </a:rPr>
              <a:t>How might we overcome this barrier?</a:t>
            </a:r>
          </a:p>
          <a:p>
            <a:endParaRPr lang="en-GB" sz="1400" dirty="0">
              <a:solidFill>
                <a:schemeClr val="tx1"/>
              </a:solidFill>
            </a:endParaRPr>
          </a:p>
          <a:p>
            <a:r>
              <a:rPr lang="en-GB" sz="1400" dirty="0">
                <a:solidFill>
                  <a:schemeClr val="tx1"/>
                </a:solidFill>
              </a:rPr>
              <a:t>Make sure you are really familiar with your chosen text. Research it, listen to other people speaking it (if possible), read it with your teacher, practise it in front of peers and/or family. </a:t>
            </a:r>
          </a:p>
          <a:p>
            <a:endParaRPr lang="en-GB" sz="1400" dirty="0">
              <a:solidFill>
                <a:schemeClr val="tx1"/>
              </a:solidFill>
            </a:endParaRPr>
          </a:p>
          <a:p>
            <a:endParaRPr lang="en-GB" sz="1400" dirty="0">
              <a:solidFill>
                <a:schemeClr val="tx1"/>
              </a:solidFill>
            </a:endParaRPr>
          </a:p>
        </p:txBody>
      </p:sp>
      <p:pic>
        <p:nvPicPr>
          <p:cNvPr id="18" name="Picture 17">
            <a:extLst>
              <a:ext uri="{FF2B5EF4-FFF2-40B4-BE49-F238E27FC236}">
                <a16:creationId xmlns:a16="http://schemas.microsoft.com/office/drawing/2014/main" id="{1CF962E8-45E0-B4DF-DC99-54B13219AB3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02538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3" grpId="0" animBg="1"/>
      <p:bldP spid="13" grpId="1" animBg="1"/>
      <p:bldP spid="22" grpId="0" animBg="1"/>
      <p:bldP spid="22" grpId="1" animBg="1"/>
      <p:bldP spid="23" grpId="0" animBg="1"/>
      <p:bldP spid="23"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119660"/>
            <a:ext cx="7886700" cy="648072"/>
          </a:xfrm>
        </p:spPr>
        <p:txBody>
          <a:bodyPr/>
          <a:lstStyle/>
          <a:p>
            <a:r>
              <a:rPr lang="en-US" b="1" i="1" dirty="0">
                <a:latin typeface="+mn-lt"/>
              </a:rPr>
              <a:t>Memorisation methods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7" name="TextBox 6">
            <a:extLst>
              <a:ext uri="{FF2B5EF4-FFF2-40B4-BE49-F238E27FC236}">
                <a16:creationId xmlns:a16="http://schemas.microsoft.com/office/drawing/2014/main" id="{74CFD11F-115C-0857-094A-E6A7D8A56382}"/>
              </a:ext>
            </a:extLst>
          </p:cNvPr>
          <p:cNvSpPr txBox="1"/>
          <p:nvPr/>
        </p:nvSpPr>
        <p:spPr>
          <a:xfrm>
            <a:off x="395536" y="2227852"/>
            <a:ext cx="6552728" cy="523220"/>
          </a:xfrm>
          <a:prstGeom prst="rect">
            <a:avLst/>
          </a:prstGeom>
          <a:solidFill>
            <a:srgbClr val="C2D721"/>
          </a:solidFill>
        </p:spPr>
        <p:txBody>
          <a:bodyPr wrap="square">
            <a:spAutoFit/>
          </a:bodyPr>
          <a:lstStyle/>
          <a:p>
            <a:r>
              <a:rPr lang="en-GB" sz="1400" b="1" i="1" dirty="0"/>
              <a:t>Read Aloud: </a:t>
            </a:r>
            <a:r>
              <a:rPr lang="en-GB" sz="1400" dirty="0"/>
              <a:t>Begin by reading the poem or script aloud several times. Pay attention to the rhythm, flow, and emotional tone.</a:t>
            </a:r>
          </a:p>
        </p:txBody>
      </p:sp>
      <p:sp>
        <p:nvSpPr>
          <p:cNvPr id="9" name="TextBox 8">
            <a:extLst>
              <a:ext uri="{FF2B5EF4-FFF2-40B4-BE49-F238E27FC236}">
                <a16:creationId xmlns:a16="http://schemas.microsoft.com/office/drawing/2014/main" id="{D1584B37-6311-62EA-0B4C-8B241311CDF4}"/>
              </a:ext>
            </a:extLst>
          </p:cNvPr>
          <p:cNvSpPr txBox="1"/>
          <p:nvPr/>
        </p:nvSpPr>
        <p:spPr>
          <a:xfrm>
            <a:off x="2339752" y="3575313"/>
            <a:ext cx="5724128" cy="523220"/>
          </a:xfrm>
          <a:prstGeom prst="rect">
            <a:avLst/>
          </a:prstGeom>
          <a:solidFill>
            <a:srgbClr val="FBD004"/>
          </a:solidFill>
        </p:spPr>
        <p:txBody>
          <a:bodyPr wrap="square">
            <a:spAutoFit/>
          </a:bodyPr>
          <a:lstStyle/>
          <a:p>
            <a:r>
              <a:rPr lang="en-GB" sz="1400" b="1" i="1" dirty="0"/>
              <a:t>Break It Down</a:t>
            </a:r>
            <a:r>
              <a:rPr lang="en-GB" sz="1400" dirty="0"/>
              <a:t>: Divide the poem or script into smaller sections or stanzas. Focus on mastering one section at a time before moving on to the next.</a:t>
            </a:r>
          </a:p>
        </p:txBody>
      </p:sp>
      <p:sp>
        <p:nvSpPr>
          <p:cNvPr id="11" name="TextBox 10">
            <a:extLst>
              <a:ext uri="{FF2B5EF4-FFF2-40B4-BE49-F238E27FC236}">
                <a16:creationId xmlns:a16="http://schemas.microsoft.com/office/drawing/2014/main" id="{C8AF51B7-711E-13F3-031A-13F17102EDEE}"/>
              </a:ext>
            </a:extLst>
          </p:cNvPr>
          <p:cNvSpPr txBox="1"/>
          <p:nvPr/>
        </p:nvSpPr>
        <p:spPr>
          <a:xfrm>
            <a:off x="395536" y="5002004"/>
            <a:ext cx="6480720" cy="738664"/>
          </a:xfrm>
          <a:prstGeom prst="rect">
            <a:avLst/>
          </a:prstGeom>
          <a:solidFill>
            <a:srgbClr val="F58B1D"/>
          </a:solidFill>
        </p:spPr>
        <p:txBody>
          <a:bodyPr wrap="square">
            <a:spAutoFit/>
          </a:bodyPr>
          <a:lstStyle/>
          <a:p>
            <a:r>
              <a:rPr lang="en-GB" sz="1400" b="1" i="1" dirty="0"/>
              <a:t>Understand the Meaning: </a:t>
            </a:r>
            <a:r>
              <a:rPr lang="en-GB" sz="1400" dirty="0"/>
              <a:t>Analyse the poem or script to understand its underlying themes, emotions, and messages. When you comprehend the content, it becomes easier to remember.</a:t>
            </a:r>
          </a:p>
        </p:txBody>
      </p:sp>
      <p:pic>
        <p:nvPicPr>
          <p:cNvPr id="13" name="Picture 12">
            <a:extLst>
              <a:ext uri="{FF2B5EF4-FFF2-40B4-BE49-F238E27FC236}">
                <a16:creationId xmlns:a16="http://schemas.microsoft.com/office/drawing/2014/main" id="{B805D350-86AD-2061-95AB-1915087ADDF9}"/>
              </a:ext>
            </a:extLst>
          </p:cNvPr>
          <p:cNvPicPr>
            <a:picLocks noChangeAspect="1"/>
          </p:cNvPicPr>
          <p:nvPr/>
        </p:nvPicPr>
        <p:blipFill rotWithShape="1">
          <a:blip r:embed="rId3"/>
          <a:srcRect l="5201" t="5836" r="7200" b="11032"/>
          <a:stretch/>
        </p:blipFill>
        <p:spPr>
          <a:xfrm>
            <a:off x="7275295" y="1783828"/>
            <a:ext cx="1233645" cy="1261803"/>
          </a:xfrm>
          <a:prstGeom prst="rect">
            <a:avLst/>
          </a:prstGeom>
        </p:spPr>
      </p:pic>
      <p:pic>
        <p:nvPicPr>
          <p:cNvPr id="15" name="Picture 14">
            <a:extLst>
              <a:ext uri="{FF2B5EF4-FFF2-40B4-BE49-F238E27FC236}">
                <a16:creationId xmlns:a16="http://schemas.microsoft.com/office/drawing/2014/main" id="{A368A6CA-2A0C-817B-76A6-5796122E6CAB}"/>
              </a:ext>
            </a:extLst>
          </p:cNvPr>
          <p:cNvPicPr>
            <a:picLocks noChangeAspect="1"/>
          </p:cNvPicPr>
          <p:nvPr/>
        </p:nvPicPr>
        <p:blipFill rotWithShape="1">
          <a:blip r:embed="rId4"/>
          <a:srcRect t="4481" b="5249"/>
          <a:stretch/>
        </p:blipFill>
        <p:spPr>
          <a:xfrm>
            <a:off x="395536" y="3211192"/>
            <a:ext cx="1309019" cy="1251462"/>
          </a:xfrm>
          <a:prstGeom prst="rect">
            <a:avLst/>
          </a:prstGeom>
        </p:spPr>
      </p:pic>
      <p:pic>
        <p:nvPicPr>
          <p:cNvPr id="17" name="Picture 16">
            <a:extLst>
              <a:ext uri="{FF2B5EF4-FFF2-40B4-BE49-F238E27FC236}">
                <a16:creationId xmlns:a16="http://schemas.microsoft.com/office/drawing/2014/main" id="{53EC1B31-F806-0B5C-777A-65C673E8092A}"/>
              </a:ext>
            </a:extLst>
          </p:cNvPr>
          <p:cNvPicPr>
            <a:picLocks noChangeAspect="1"/>
          </p:cNvPicPr>
          <p:nvPr/>
        </p:nvPicPr>
        <p:blipFill>
          <a:blip r:embed="rId5"/>
          <a:stretch>
            <a:fillRect/>
          </a:stretch>
        </p:blipFill>
        <p:spPr>
          <a:xfrm>
            <a:off x="7275295" y="4661173"/>
            <a:ext cx="1343738" cy="1261803"/>
          </a:xfrm>
          <a:prstGeom prst="rect">
            <a:avLst/>
          </a:prstGeom>
        </p:spPr>
      </p:pic>
      <p:pic>
        <p:nvPicPr>
          <p:cNvPr id="6" name="Picture 5">
            <a:extLst>
              <a:ext uri="{FF2B5EF4-FFF2-40B4-BE49-F238E27FC236}">
                <a16:creationId xmlns:a16="http://schemas.microsoft.com/office/drawing/2014/main" id="{95DDEC6A-5B25-8DFC-B828-2B4ACD26146F}"/>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45942" y="1178566"/>
            <a:ext cx="7886700" cy="648072"/>
          </a:xfrm>
        </p:spPr>
        <p:txBody>
          <a:bodyPr/>
          <a:lstStyle/>
          <a:p>
            <a:r>
              <a:rPr lang="en-US" b="1" i="1" dirty="0">
                <a:latin typeface="+mn-lt"/>
              </a:rPr>
              <a:t>Memorisation methods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7" name="TextBox 6">
            <a:extLst>
              <a:ext uri="{FF2B5EF4-FFF2-40B4-BE49-F238E27FC236}">
                <a16:creationId xmlns:a16="http://schemas.microsoft.com/office/drawing/2014/main" id="{74CFD11F-115C-0857-094A-E6A7D8A56382}"/>
              </a:ext>
            </a:extLst>
          </p:cNvPr>
          <p:cNvSpPr txBox="1"/>
          <p:nvPr/>
        </p:nvSpPr>
        <p:spPr>
          <a:xfrm>
            <a:off x="395536" y="2195536"/>
            <a:ext cx="5576934" cy="523220"/>
          </a:xfrm>
          <a:prstGeom prst="rect">
            <a:avLst/>
          </a:prstGeom>
          <a:solidFill>
            <a:srgbClr val="C2D721"/>
          </a:solidFill>
        </p:spPr>
        <p:txBody>
          <a:bodyPr wrap="square">
            <a:spAutoFit/>
          </a:bodyPr>
          <a:lstStyle/>
          <a:p>
            <a:r>
              <a:rPr lang="en-GB" sz="1400" b="1" i="1" dirty="0"/>
              <a:t>Repeat and Recite: </a:t>
            </a:r>
            <a:r>
              <a:rPr lang="en-GB" sz="1400" dirty="0"/>
              <a:t>Repetition is crucial for memorisation. Recite the lines frequently, gradually reducing reliance on the script. </a:t>
            </a:r>
          </a:p>
        </p:txBody>
      </p:sp>
      <p:sp>
        <p:nvSpPr>
          <p:cNvPr id="9" name="TextBox 8">
            <a:extLst>
              <a:ext uri="{FF2B5EF4-FFF2-40B4-BE49-F238E27FC236}">
                <a16:creationId xmlns:a16="http://schemas.microsoft.com/office/drawing/2014/main" id="{D1584B37-6311-62EA-0B4C-8B241311CDF4}"/>
              </a:ext>
            </a:extLst>
          </p:cNvPr>
          <p:cNvSpPr txBox="1"/>
          <p:nvPr/>
        </p:nvSpPr>
        <p:spPr>
          <a:xfrm>
            <a:off x="2236912" y="3304131"/>
            <a:ext cx="6511552" cy="1169551"/>
          </a:xfrm>
          <a:prstGeom prst="rect">
            <a:avLst/>
          </a:prstGeom>
          <a:solidFill>
            <a:srgbClr val="FBD004"/>
          </a:solidFill>
        </p:spPr>
        <p:txBody>
          <a:bodyPr wrap="square">
            <a:spAutoFit/>
          </a:bodyPr>
          <a:lstStyle/>
          <a:p>
            <a:r>
              <a:rPr lang="en-GB" sz="1400" b="1" i="1" dirty="0"/>
              <a:t>Look, cover, write/speak, check: </a:t>
            </a:r>
            <a:r>
              <a:rPr lang="en-GB" sz="1400" dirty="0"/>
              <a:t>like you do when learning new spellings – look at your text, cover it, write it out as accurately as you can (or recite it, recording so you can check), finally, check against the original. Aim to get more accurate each time. It is important to still say the text out loud – remembering how to write it isn’t the same as remembering how to speak it!</a:t>
            </a:r>
          </a:p>
        </p:txBody>
      </p:sp>
      <p:sp>
        <p:nvSpPr>
          <p:cNvPr id="11" name="TextBox 10">
            <a:extLst>
              <a:ext uri="{FF2B5EF4-FFF2-40B4-BE49-F238E27FC236}">
                <a16:creationId xmlns:a16="http://schemas.microsoft.com/office/drawing/2014/main" id="{C8AF51B7-711E-13F3-031A-13F17102EDEE}"/>
              </a:ext>
            </a:extLst>
          </p:cNvPr>
          <p:cNvSpPr txBox="1"/>
          <p:nvPr/>
        </p:nvSpPr>
        <p:spPr>
          <a:xfrm>
            <a:off x="395536" y="5002004"/>
            <a:ext cx="5976664" cy="738664"/>
          </a:xfrm>
          <a:prstGeom prst="rect">
            <a:avLst/>
          </a:prstGeom>
          <a:solidFill>
            <a:srgbClr val="F58B1D"/>
          </a:solidFill>
        </p:spPr>
        <p:txBody>
          <a:bodyPr wrap="square">
            <a:spAutoFit/>
          </a:bodyPr>
          <a:lstStyle/>
          <a:p>
            <a:r>
              <a:rPr lang="en-GB" sz="1400" b="1" i="1" dirty="0"/>
              <a:t>Record and Listen: </a:t>
            </a:r>
            <a:r>
              <a:rPr lang="en-GB" sz="1400" dirty="0"/>
              <a:t>Record yourself reciting the poem or script and listen to the recording. Hearing yourself speak the lines can aid in memorisation and identify areas that need improvement.</a:t>
            </a:r>
          </a:p>
        </p:txBody>
      </p:sp>
      <p:pic>
        <p:nvPicPr>
          <p:cNvPr id="8" name="Picture 7">
            <a:extLst>
              <a:ext uri="{FF2B5EF4-FFF2-40B4-BE49-F238E27FC236}">
                <a16:creationId xmlns:a16="http://schemas.microsoft.com/office/drawing/2014/main" id="{26F51F42-95B5-8AC9-E20B-B01141F4CA94}"/>
              </a:ext>
            </a:extLst>
          </p:cNvPr>
          <p:cNvPicPr>
            <a:picLocks noChangeAspect="1"/>
          </p:cNvPicPr>
          <p:nvPr/>
        </p:nvPicPr>
        <p:blipFill>
          <a:blip r:embed="rId3"/>
          <a:stretch>
            <a:fillRect/>
          </a:stretch>
        </p:blipFill>
        <p:spPr>
          <a:xfrm>
            <a:off x="6799089" y="1754212"/>
            <a:ext cx="1301303" cy="1237041"/>
          </a:xfrm>
          <a:prstGeom prst="rect">
            <a:avLst/>
          </a:prstGeom>
        </p:spPr>
      </p:pic>
      <p:pic>
        <p:nvPicPr>
          <p:cNvPr id="12" name="Picture 11">
            <a:extLst>
              <a:ext uri="{FF2B5EF4-FFF2-40B4-BE49-F238E27FC236}">
                <a16:creationId xmlns:a16="http://schemas.microsoft.com/office/drawing/2014/main" id="{E6B98075-A57A-063B-877E-6164EC7CA32D}"/>
              </a:ext>
            </a:extLst>
          </p:cNvPr>
          <p:cNvPicPr>
            <a:picLocks noChangeAspect="1"/>
          </p:cNvPicPr>
          <p:nvPr/>
        </p:nvPicPr>
        <p:blipFill>
          <a:blip r:embed="rId4"/>
          <a:stretch>
            <a:fillRect/>
          </a:stretch>
        </p:blipFill>
        <p:spPr>
          <a:xfrm>
            <a:off x="395536" y="3304131"/>
            <a:ext cx="1496566" cy="1370096"/>
          </a:xfrm>
          <a:prstGeom prst="rect">
            <a:avLst/>
          </a:prstGeom>
        </p:spPr>
      </p:pic>
      <p:pic>
        <p:nvPicPr>
          <p:cNvPr id="16" name="Picture 15">
            <a:extLst>
              <a:ext uri="{FF2B5EF4-FFF2-40B4-BE49-F238E27FC236}">
                <a16:creationId xmlns:a16="http://schemas.microsoft.com/office/drawing/2014/main" id="{3B67B231-23A8-36FA-AA6C-6541ED09EE1D}"/>
              </a:ext>
            </a:extLst>
          </p:cNvPr>
          <p:cNvPicPr>
            <a:picLocks noChangeAspect="1"/>
          </p:cNvPicPr>
          <p:nvPr/>
        </p:nvPicPr>
        <p:blipFill>
          <a:blip r:embed="rId5"/>
          <a:stretch>
            <a:fillRect/>
          </a:stretch>
        </p:blipFill>
        <p:spPr>
          <a:xfrm>
            <a:off x="6672568" y="4824179"/>
            <a:ext cx="1554344" cy="1094314"/>
          </a:xfrm>
          <a:prstGeom prst="rect">
            <a:avLst/>
          </a:prstGeom>
        </p:spPr>
      </p:pic>
      <p:pic>
        <p:nvPicPr>
          <p:cNvPr id="6" name="Picture 5">
            <a:extLst>
              <a:ext uri="{FF2B5EF4-FFF2-40B4-BE49-F238E27FC236}">
                <a16:creationId xmlns:a16="http://schemas.microsoft.com/office/drawing/2014/main" id="{E71B83B1-3A78-ED1A-D967-0151F06CDAD0}"/>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54706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5F61022-6492-4EEE-C3D7-08A32C75F1CB}"/>
              </a:ext>
            </a:extLst>
          </p:cNvPr>
          <p:cNvPicPr>
            <a:picLocks noChangeAspect="1"/>
          </p:cNvPicPr>
          <p:nvPr/>
        </p:nvPicPr>
        <p:blipFill>
          <a:blip r:embed="rId3"/>
          <a:stretch>
            <a:fillRect/>
          </a:stretch>
        </p:blipFill>
        <p:spPr>
          <a:xfrm>
            <a:off x="6084168" y="2353107"/>
            <a:ext cx="1346448" cy="392714"/>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119660"/>
            <a:ext cx="7886700" cy="648072"/>
          </a:xfrm>
        </p:spPr>
        <p:txBody>
          <a:bodyPr/>
          <a:lstStyle/>
          <a:p>
            <a:r>
              <a:rPr lang="en-US" b="1" i="1" dirty="0">
                <a:latin typeface="+mn-lt"/>
              </a:rPr>
              <a:t>Memorisation methods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a:t>
            </a:r>
          </a:p>
          <a:p>
            <a:r>
              <a:rPr lang="en-US" dirty="0" smtClean="0"/>
              <a:t>L1G2-Speech </a:t>
            </a:r>
            <a:r>
              <a:rPr lang="en-US" dirty="0" smtClean="0"/>
              <a:t>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7" name="TextBox 6">
            <a:extLst>
              <a:ext uri="{FF2B5EF4-FFF2-40B4-BE49-F238E27FC236}">
                <a16:creationId xmlns:a16="http://schemas.microsoft.com/office/drawing/2014/main" id="{74CFD11F-115C-0857-094A-E6A7D8A56382}"/>
              </a:ext>
            </a:extLst>
          </p:cNvPr>
          <p:cNvSpPr txBox="1"/>
          <p:nvPr/>
        </p:nvSpPr>
        <p:spPr>
          <a:xfrm>
            <a:off x="395536" y="2195536"/>
            <a:ext cx="5576934" cy="523220"/>
          </a:xfrm>
          <a:prstGeom prst="rect">
            <a:avLst/>
          </a:prstGeom>
          <a:solidFill>
            <a:srgbClr val="C2D721"/>
          </a:solidFill>
        </p:spPr>
        <p:txBody>
          <a:bodyPr wrap="square">
            <a:spAutoFit/>
          </a:bodyPr>
          <a:lstStyle/>
          <a:p>
            <a:r>
              <a:rPr lang="en-GB" sz="1400" b="1" i="1" dirty="0"/>
              <a:t>Highlight key words: </a:t>
            </a:r>
            <a:r>
              <a:rPr lang="en-GB" sz="1400" dirty="0"/>
              <a:t> highlight or select key words from the piece to act as signposts or signals for your memory. </a:t>
            </a:r>
          </a:p>
        </p:txBody>
      </p:sp>
      <p:sp>
        <p:nvSpPr>
          <p:cNvPr id="9" name="TextBox 8">
            <a:extLst>
              <a:ext uri="{FF2B5EF4-FFF2-40B4-BE49-F238E27FC236}">
                <a16:creationId xmlns:a16="http://schemas.microsoft.com/office/drawing/2014/main" id="{D1584B37-6311-62EA-0B4C-8B241311CDF4}"/>
              </a:ext>
            </a:extLst>
          </p:cNvPr>
          <p:cNvSpPr txBox="1"/>
          <p:nvPr/>
        </p:nvSpPr>
        <p:spPr>
          <a:xfrm>
            <a:off x="2236912" y="3591033"/>
            <a:ext cx="5991894" cy="523220"/>
          </a:xfrm>
          <a:prstGeom prst="rect">
            <a:avLst/>
          </a:prstGeom>
          <a:solidFill>
            <a:srgbClr val="FBD004"/>
          </a:solidFill>
        </p:spPr>
        <p:txBody>
          <a:bodyPr wrap="square">
            <a:spAutoFit/>
          </a:bodyPr>
          <a:lstStyle/>
          <a:p>
            <a:r>
              <a:rPr lang="en-GB" sz="1400" b="1" i="1" dirty="0"/>
              <a:t>Visualise Scenes: </a:t>
            </a:r>
            <a:r>
              <a:rPr lang="en-GB" sz="1400" dirty="0"/>
              <a:t>Imagine the scenes and settings of the performance as you recite the lines, helping you remember the sequence and context.</a:t>
            </a:r>
          </a:p>
        </p:txBody>
      </p:sp>
      <p:sp>
        <p:nvSpPr>
          <p:cNvPr id="11" name="TextBox 10">
            <a:extLst>
              <a:ext uri="{FF2B5EF4-FFF2-40B4-BE49-F238E27FC236}">
                <a16:creationId xmlns:a16="http://schemas.microsoft.com/office/drawing/2014/main" id="{C8AF51B7-711E-13F3-031A-13F17102EDEE}"/>
              </a:ext>
            </a:extLst>
          </p:cNvPr>
          <p:cNvSpPr txBox="1"/>
          <p:nvPr/>
        </p:nvSpPr>
        <p:spPr>
          <a:xfrm>
            <a:off x="467543" y="5076548"/>
            <a:ext cx="6219289" cy="523220"/>
          </a:xfrm>
          <a:prstGeom prst="rect">
            <a:avLst/>
          </a:prstGeom>
          <a:solidFill>
            <a:srgbClr val="F58B1D"/>
          </a:solidFill>
        </p:spPr>
        <p:txBody>
          <a:bodyPr wrap="square">
            <a:spAutoFit/>
          </a:bodyPr>
          <a:lstStyle/>
          <a:p>
            <a:r>
              <a:rPr lang="en-GB" sz="1400" b="1" i="1" dirty="0"/>
              <a:t>Focus on Emotions</a:t>
            </a:r>
            <a:r>
              <a:rPr lang="en-GB" sz="1400" dirty="0"/>
              <a:t>: Concentrate on the emotions conveyed in each line. Connecting with the feelings behind the words makes memorisation more natural.</a:t>
            </a:r>
          </a:p>
        </p:txBody>
      </p:sp>
      <p:pic>
        <p:nvPicPr>
          <p:cNvPr id="10" name="Picture 9">
            <a:extLst>
              <a:ext uri="{FF2B5EF4-FFF2-40B4-BE49-F238E27FC236}">
                <a16:creationId xmlns:a16="http://schemas.microsoft.com/office/drawing/2014/main" id="{4A6E5A61-2F15-D8FE-FCAB-E9C81004F10F}"/>
              </a:ext>
            </a:extLst>
          </p:cNvPr>
          <p:cNvPicPr>
            <a:picLocks noChangeAspect="1"/>
          </p:cNvPicPr>
          <p:nvPr/>
        </p:nvPicPr>
        <p:blipFill>
          <a:blip r:embed="rId4"/>
          <a:stretch>
            <a:fillRect/>
          </a:stretch>
        </p:blipFill>
        <p:spPr>
          <a:xfrm>
            <a:off x="7300846" y="1431969"/>
            <a:ext cx="1281228" cy="1256901"/>
          </a:xfrm>
          <a:prstGeom prst="rect">
            <a:avLst/>
          </a:prstGeom>
        </p:spPr>
      </p:pic>
      <p:pic>
        <p:nvPicPr>
          <p:cNvPr id="17" name="Picture 16">
            <a:extLst>
              <a:ext uri="{FF2B5EF4-FFF2-40B4-BE49-F238E27FC236}">
                <a16:creationId xmlns:a16="http://schemas.microsoft.com/office/drawing/2014/main" id="{436248DB-0842-D978-5804-AA7CEC7A4DC5}"/>
              </a:ext>
            </a:extLst>
          </p:cNvPr>
          <p:cNvPicPr>
            <a:picLocks noChangeAspect="1"/>
          </p:cNvPicPr>
          <p:nvPr/>
        </p:nvPicPr>
        <p:blipFill rotWithShape="1">
          <a:blip r:embed="rId5"/>
          <a:srcRect t="8165" b="5455"/>
          <a:stretch/>
        </p:blipFill>
        <p:spPr>
          <a:xfrm>
            <a:off x="431040" y="3225933"/>
            <a:ext cx="1554344" cy="1468230"/>
          </a:xfrm>
          <a:prstGeom prst="ellipse">
            <a:avLst/>
          </a:prstGeom>
        </p:spPr>
      </p:pic>
      <p:pic>
        <p:nvPicPr>
          <p:cNvPr id="19" name="Picture 18">
            <a:extLst>
              <a:ext uri="{FF2B5EF4-FFF2-40B4-BE49-F238E27FC236}">
                <a16:creationId xmlns:a16="http://schemas.microsoft.com/office/drawing/2014/main" id="{8FF96465-9C6D-06F2-2A3C-D32CAEECA980}"/>
              </a:ext>
            </a:extLst>
          </p:cNvPr>
          <p:cNvPicPr>
            <a:picLocks noChangeAspect="1"/>
          </p:cNvPicPr>
          <p:nvPr/>
        </p:nvPicPr>
        <p:blipFill>
          <a:blip r:embed="rId6"/>
          <a:stretch>
            <a:fillRect/>
          </a:stretch>
        </p:blipFill>
        <p:spPr>
          <a:xfrm>
            <a:off x="6686833" y="4694163"/>
            <a:ext cx="1794648" cy="1256902"/>
          </a:xfrm>
          <a:prstGeom prst="rect">
            <a:avLst/>
          </a:prstGeom>
        </p:spPr>
      </p:pic>
      <p:pic>
        <p:nvPicPr>
          <p:cNvPr id="6" name="Picture 5">
            <a:extLst>
              <a:ext uri="{FF2B5EF4-FFF2-40B4-BE49-F238E27FC236}">
                <a16:creationId xmlns:a16="http://schemas.microsoft.com/office/drawing/2014/main" id="{C23C5E37-B3C8-7F71-2989-92B42E03C87E}"/>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8804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119660"/>
            <a:ext cx="7886700" cy="648072"/>
          </a:xfrm>
        </p:spPr>
        <p:txBody>
          <a:bodyPr/>
          <a:lstStyle/>
          <a:p>
            <a:r>
              <a:rPr lang="en-US" b="1" i="1" dirty="0">
                <a:latin typeface="+mn-lt"/>
              </a:rPr>
              <a:t>Memorisation methods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dirty="0" smtClean="0"/>
              <a:t>ESB-RES-C184 </a:t>
            </a:r>
            <a:endParaRPr lang="en-US" dirty="0" smtClean="0"/>
          </a:p>
          <a:p>
            <a:r>
              <a:rPr lang="en-US" dirty="0" smtClean="0"/>
              <a:t>L1G2-Speech to Connect-2.4-PPT-Memorisation techniques</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7" name="TextBox 6">
            <a:extLst>
              <a:ext uri="{FF2B5EF4-FFF2-40B4-BE49-F238E27FC236}">
                <a16:creationId xmlns:a16="http://schemas.microsoft.com/office/drawing/2014/main" id="{74CFD11F-115C-0857-094A-E6A7D8A56382}"/>
              </a:ext>
            </a:extLst>
          </p:cNvPr>
          <p:cNvSpPr txBox="1"/>
          <p:nvPr/>
        </p:nvSpPr>
        <p:spPr>
          <a:xfrm>
            <a:off x="496684" y="2195536"/>
            <a:ext cx="5947524" cy="523220"/>
          </a:xfrm>
          <a:prstGeom prst="rect">
            <a:avLst/>
          </a:prstGeom>
          <a:solidFill>
            <a:srgbClr val="C2D721"/>
          </a:solidFill>
        </p:spPr>
        <p:txBody>
          <a:bodyPr wrap="square">
            <a:spAutoFit/>
          </a:bodyPr>
          <a:lstStyle/>
          <a:p>
            <a:r>
              <a:rPr lang="en-GB" sz="1400" b="1" i="1" dirty="0"/>
              <a:t>Rehearse in Different Settings: </a:t>
            </a:r>
            <a:r>
              <a:rPr lang="en-GB" sz="1400" dirty="0"/>
              <a:t>Practise reciting the piece in various environments to adapt to different performance conditions.</a:t>
            </a:r>
          </a:p>
        </p:txBody>
      </p:sp>
      <p:sp>
        <p:nvSpPr>
          <p:cNvPr id="9" name="TextBox 8">
            <a:extLst>
              <a:ext uri="{FF2B5EF4-FFF2-40B4-BE49-F238E27FC236}">
                <a16:creationId xmlns:a16="http://schemas.microsoft.com/office/drawing/2014/main" id="{D1584B37-6311-62EA-0B4C-8B241311CDF4}"/>
              </a:ext>
            </a:extLst>
          </p:cNvPr>
          <p:cNvSpPr txBox="1"/>
          <p:nvPr/>
        </p:nvSpPr>
        <p:spPr>
          <a:xfrm>
            <a:off x="2411761" y="3591033"/>
            <a:ext cx="5947786" cy="523220"/>
          </a:xfrm>
          <a:prstGeom prst="rect">
            <a:avLst/>
          </a:prstGeom>
          <a:solidFill>
            <a:srgbClr val="FBD004"/>
          </a:solidFill>
        </p:spPr>
        <p:txBody>
          <a:bodyPr wrap="square">
            <a:spAutoFit/>
          </a:bodyPr>
          <a:lstStyle/>
          <a:p>
            <a:r>
              <a:rPr lang="en-GB" sz="1400" b="1" i="1" dirty="0"/>
              <a:t>Create Gestures: </a:t>
            </a:r>
            <a:r>
              <a:rPr lang="en-GB" sz="1400" dirty="0"/>
              <a:t>Associate specific gestures or movements with lines or phrases to enhance recall and add physicality to your performance.</a:t>
            </a:r>
          </a:p>
        </p:txBody>
      </p:sp>
      <p:sp>
        <p:nvSpPr>
          <p:cNvPr id="11" name="TextBox 10">
            <a:extLst>
              <a:ext uri="{FF2B5EF4-FFF2-40B4-BE49-F238E27FC236}">
                <a16:creationId xmlns:a16="http://schemas.microsoft.com/office/drawing/2014/main" id="{C8AF51B7-711E-13F3-031A-13F17102EDEE}"/>
              </a:ext>
            </a:extLst>
          </p:cNvPr>
          <p:cNvSpPr txBox="1"/>
          <p:nvPr/>
        </p:nvSpPr>
        <p:spPr>
          <a:xfrm>
            <a:off x="517670" y="5187319"/>
            <a:ext cx="6142562" cy="523220"/>
          </a:xfrm>
          <a:prstGeom prst="rect">
            <a:avLst/>
          </a:prstGeom>
          <a:solidFill>
            <a:srgbClr val="F58B1D"/>
          </a:solidFill>
        </p:spPr>
        <p:txBody>
          <a:bodyPr wrap="square">
            <a:spAutoFit/>
          </a:bodyPr>
          <a:lstStyle/>
          <a:p>
            <a:r>
              <a:rPr lang="en-GB" sz="1400" b="1" i="1" dirty="0"/>
              <a:t>Recite in Reverse</a:t>
            </a:r>
            <a:r>
              <a:rPr lang="en-GB" sz="1400" dirty="0"/>
              <a:t>: Challenge yourself by reciting the piece backward, starting from the end and moving towards the beginning.</a:t>
            </a:r>
          </a:p>
        </p:txBody>
      </p:sp>
      <p:pic>
        <p:nvPicPr>
          <p:cNvPr id="8" name="Picture 7">
            <a:extLst>
              <a:ext uri="{FF2B5EF4-FFF2-40B4-BE49-F238E27FC236}">
                <a16:creationId xmlns:a16="http://schemas.microsoft.com/office/drawing/2014/main" id="{4D5C41E6-4B1E-C836-A643-321F110357E3}"/>
              </a:ext>
            </a:extLst>
          </p:cNvPr>
          <p:cNvPicPr>
            <a:picLocks noChangeAspect="1"/>
          </p:cNvPicPr>
          <p:nvPr/>
        </p:nvPicPr>
        <p:blipFill>
          <a:blip r:embed="rId3"/>
          <a:stretch>
            <a:fillRect/>
          </a:stretch>
        </p:blipFill>
        <p:spPr>
          <a:xfrm>
            <a:off x="6912496" y="1536306"/>
            <a:ext cx="1343025" cy="1400175"/>
          </a:xfrm>
          <a:prstGeom prst="rect">
            <a:avLst/>
          </a:prstGeom>
        </p:spPr>
      </p:pic>
      <p:pic>
        <p:nvPicPr>
          <p:cNvPr id="13" name="Picture 12">
            <a:extLst>
              <a:ext uri="{FF2B5EF4-FFF2-40B4-BE49-F238E27FC236}">
                <a16:creationId xmlns:a16="http://schemas.microsoft.com/office/drawing/2014/main" id="{2F6DC388-725D-383D-E669-E1AE331D1631}"/>
              </a:ext>
            </a:extLst>
          </p:cNvPr>
          <p:cNvPicPr>
            <a:picLocks noChangeAspect="1"/>
          </p:cNvPicPr>
          <p:nvPr/>
        </p:nvPicPr>
        <p:blipFill>
          <a:blip r:embed="rId4"/>
          <a:stretch>
            <a:fillRect/>
          </a:stretch>
        </p:blipFill>
        <p:spPr>
          <a:xfrm>
            <a:off x="496684" y="3146560"/>
            <a:ext cx="1445320" cy="1623754"/>
          </a:xfrm>
          <a:prstGeom prst="rect">
            <a:avLst/>
          </a:prstGeom>
        </p:spPr>
      </p:pic>
      <p:pic>
        <p:nvPicPr>
          <p:cNvPr id="16" name="Picture 15">
            <a:extLst>
              <a:ext uri="{FF2B5EF4-FFF2-40B4-BE49-F238E27FC236}">
                <a16:creationId xmlns:a16="http://schemas.microsoft.com/office/drawing/2014/main" id="{D6A465CA-6A1D-2CC5-A0D1-4BA46BA6ADDA}"/>
              </a:ext>
            </a:extLst>
          </p:cNvPr>
          <p:cNvPicPr>
            <a:picLocks noChangeAspect="1"/>
          </p:cNvPicPr>
          <p:nvPr/>
        </p:nvPicPr>
        <p:blipFill>
          <a:blip r:embed="rId5"/>
          <a:stretch>
            <a:fillRect/>
          </a:stretch>
        </p:blipFill>
        <p:spPr>
          <a:xfrm>
            <a:off x="7117283" y="4759782"/>
            <a:ext cx="933450" cy="1362075"/>
          </a:xfrm>
          <a:prstGeom prst="rect">
            <a:avLst/>
          </a:prstGeom>
        </p:spPr>
      </p:pic>
      <p:pic>
        <p:nvPicPr>
          <p:cNvPr id="6" name="Picture 5">
            <a:extLst>
              <a:ext uri="{FF2B5EF4-FFF2-40B4-BE49-F238E27FC236}">
                <a16:creationId xmlns:a16="http://schemas.microsoft.com/office/drawing/2014/main" id="{7DE5AE5E-AFAC-B09B-A723-DF78D502707D}"/>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21461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1EF42E-038E-4B0F-9CD4-30955A816A29}">
  <ds:schemaRefs>
    <ds:schemaRef ds:uri="http://schemas.microsoft.com/office/2006/metadata/properties"/>
    <ds:schemaRef ds:uri="http://schemas.microsoft.com/office/infopath/2007/PartnerControls"/>
    <ds:schemaRef ds:uri="http://purl.org/dc/elements/1.1/"/>
    <ds:schemaRef ds:uri="http://schemas.microsoft.com/office/2006/documentManagement/types"/>
    <ds:schemaRef ds:uri="http://purl.org/dc/dcmitype/"/>
    <ds:schemaRef ds:uri="http://schemas.openxmlformats.org/package/2006/metadata/core-properties"/>
    <ds:schemaRef ds:uri="0e08f774-c844-414b-8174-1931542ea424"/>
    <ds:schemaRef ds:uri="010c06fb-adfb-4972-b43b-36d810ddac6c"/>
    <ds:schemaRef ds:uri="http://www.w3.org/XML/1998/namespace"/>
    <ds:schemaRef ds:uri="http://purl.org/dc/terms/"/>
  </ds:schemaRefs>
</ds:datastoreItem>
</file>

<file path=customXml/itemProps2.xml><?xml version="1.0" encoding="utf-8"?>
<ds:datastoreItem xmlns:ds="http://schemas.openxmlformats.org/officeDocument/2006/customXml" ds:itemID="{13C481D5-C90C-4441-8F41-AC01FD95004E}">
  <ds:schemaRefs>
    <ds:schemaRef ds:uri="http://schemas.microsoft.com/sharepoint/v3/contenttype/forms"/>
  </ds:schemaRefs>
</ds:datastoreItem>
</file>

<file path=customXml/itemProps3.xml><?xml version="1.0" encoding="utf-8"?>
<ds:datastoreItem xmlns:ds="http://schemas.openxmlformats.org/officeDocument/2006/customXml" ds:itemID="{FA0DDBDA-8DED-4A16-9902-90D78CCC763D}"/>
</file>

<file path=docProps/app.xml><?xml version="1.0" encoding="utf-8"?>
<Properties xmlns="http://schemas.openxmlformats.org/officeDocument/2006/extended-properties" xmlns:vt="http://schemas.openxmlformats.org/officeDocument/2006/docPropsVTypes">
  <Template/>
  <TotalTime>1335</TotalTime>
  <Words>1476</Words>
  <Application>Microsoft Office PowerPoint</Application>
  <PresentationFormat>On-screen Show (4:3)</PresentationFormat>
  <Paragraphs>171</Paragraphs>
  <Slides>10</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Times New Roman</vt:lpstr>
      <vt:lpstr>Office Theme</vt:lpstr>
      <vt:lpstr>Custom Design</vt:lpstr>
      <vt:lpstr>PowerPoint Presentation</vt:lpstr>
      <vt:lpstr>Relevant Grade Descriptors</vt:lpstr>
      <vt:lpstr>What is difficult about memorising?</vt:lpstr>
      <vt:lpstr>What is difficult about memorising?</vt:lpstr>
      <vt:lpstr>What is difficult about memorising?</vt:lpstr>
      <vt:lpstr>Memorisation methods</vt:lpstr>
      <vt:lpstr>Memorisation methods</vt:lpstr>
      <vt:lpstr>Memorisation methods</vt:lpstr>
      <vt:lpstr>Memorisation methods</vt:lpstr>
      <vt:lpstr>Which of the methods do you think will work for you? Why?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66</cp:revision>
  <dcterms:created xsi:type="dcterms:W3CDTF">2014-08-12T18:49:29Z</dcterms:created>
  <dcterms:modified xsi:type="dcterms:W3CDTF">2024-01-30T12:48:13Z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3900</vt:r8>
  </property>
  <property fmtid="{D5CDD505-2E9C-101B-9397-08002B2CF9AE}" pid="4" name="MediaServiceImageTags">
    <vt:lpwstr/>
  </property>
</Properties>
</file>